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38700" cy="39603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4" userDrawn="1">
          <p15:clr>
            <a:srgbClr val="A4A3A4"/>
          </p15:clr>
        </p15:guide>
        <p15:guide id="2" pos="95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howGuides="1">
      <p:cViewPr varScale="1">
        <p:scale>
          <a:sx n="20" d="100"/>
          <a:sy n="20" d="100"/>
        </p:scale>
        <p:origin x="3440" y="264"/>
      </p:cViewPr>
      <p:guideLst>
        <p:guide orient="horz" pos="12474"/>
        <p:guide pos="95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903" y="6481387"/>
            <a:ext cx="25702895" cy="13787837"/>
          </a:xfrm>
        </p:spPr>
        <p:txBody>
          <a:bodyPr anchor="b"/>
          <a:lstStyle>
            <a:lvl1pPr algn="ctr">
              <a:defRPr sz="1984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838" y="20800936"/>
            <a:ext cx="22679025" cy="9561642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1915" indent="0" algn="ctr">
              <a:buNone/>
              <a:defRPr sz="6614"/>
            </a:lvl2pPr>
            <a:lvl3pPr marL="3023829" indent="0" algn="ctr">
              <a:buNone/>
              <a:defRPr sz="5952"/>
            </a:lvl3pPr>
            <a:lvl4pPr marL="4535744" indent="0" algn="ctr">
              <a:buNone/>
              <a:defRPr sz="5291"/>
            </a:lvl4pPr>
            <a:lvl5pPr marL="6047659" indent="0" algn="ctr">
              <a:buNone/>
              <a:defRPr sz="5291"/>
            </a:lvl5pPr>
            <a:lvl6pPr marL="7559573" indent="0" algn="ctr">
              <a:buNone/>
              <a:defRPr sz="5291"/>
            </a:lvl6pPr>
            <a:lvl7pPr marL="9071488" indent="0" algn="ctr">
              <a:buNone/>
              <a:defRPr sz="5291"/>
            </a:lvl7pPr>
            <a:lvl8pPr marL="10583403" indent="0" algn="ctr">
              <a:buNone/>
              <a:defRPr sz="5291"/>
            </a:lvl8pPr>
            <a:lvl9pPr marL="12095317" indent="0" algn="ctr">
              <a:buNone/>
              <a:defRPr sz="529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259E-72CE-B845-960F-8B566EA46078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6424-FDFF-3C48-BD3B-A7DCBA7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259E-72CE-B845-960F-8B566EA46078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6424-FDFF-3C48-BD3B-A7DCBA7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3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39571" y="2108512"/>
            <a:ext cx="6520220" cy="335620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8912" y="2108512"/>
            <a:ext cx="19182675" cy="335620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259E-72CE-B845-960F-8B566EA46078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6424-FDFF-3C48-BD3B-A7DCBA7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2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259E-72CE-B845-960F-8B566EA46078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6424-FDFF-3C48-BD3B-A7DCBA7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8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163" y="9873350"/>
            <a:ext cx="26080879" cy="16473896"/>
          </a:xfrm>
        </p:spPr>
        <p:txBody>
          <a:bodyPr anchor="b"/>
          <a:lstStyle>
            <a:lvl1pPr>
              <a:defRPr sz="1984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163" y="26503095"/>
            <a:ext cx="26080879" cy="8663233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>
                    <a:tint val="82000"/>
                  </a:schemeClr>
                </a:solidFill>
              </a:defRPr>
            </a:lvl1pPr>
            <a:lvl2pPr marL="1511915" indent="0">
              <a:buNone/>
              <a:defRPr sz="6614">
                <a:solidFill>
                  <a:schemeClr val="tx1">
                    <a:tint val="82000"/>
                  </a:schemeClr>
                </a:solidFill>
              </a:defRPr>
            </a:lvl2pPr>
            <a:lvl3pPr marL="3023829" indent="0">
              <a:buNone/>
              <a:defRPr sz="5952">
                <a:solidFill>
                  <a:schemeClr val="tx1">
                    <a:tint val="82000"/>
                  </a:schemeClr>
                </a:solidFill>
              </a:defRPr>
            </a:lvl3pPr>
            <a:lvl4pPr marL="4535744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4pPr>
            <a:lvl5pPr marL="6047659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5pPr>
            <a:lvl6pPr marL="7559573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6pPr>
            <a:lvl7pPr marL="9071488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7pPr>
            <a:lvl8pPr marL="10583403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8pPr>
            <a:lvl9pPr marL="12095317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259E-72CE-B845-960F-8B566EA46078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6424-FDFF-3C48-BD3B-A7DCBA7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8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8910" y="10542562"/>
            <a:ext cx="12851448" cy="251279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8342" y="10542562"/>
            <a:ext cx="12851448" cy="251279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259E-72CE-B845-960F-8B566EA46078}" type="datetimeFigureOut">
              <a:rPr lang="en-US" smtClean="0"/>
              <a:t>8/20/24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6424-FDFF-3C48-BD3B-A7DCBA7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7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849" y="2108521"/>
            <a:ext cx="26080879" cy="76548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853" y="9708327"/>
            <a:ext cx="12792385" cy="4757901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1915" indent="0">
              <a:buNone/>
              <a:defRPr sz="6614" b="1"/>
            </a:lvl2pPr>
            <a:lvl3pPr marL="3023829" indent="0">
              <a:buNone/>
              <a:defRPr sz="5952" b="1"/>
            </a:lvl3pPr>
            <a:lvl4pPr marL="4535744" indent="0">
              <a:buNone/>
              <a:defRPr sz="5291" b="1"/>
            </a:lvl4pPr>
            <a:lvl5pPr marL="6047659" indent="0">
              <a:buNone/>
              <a:defRPr sz="5291" b="1"/>
            </a:lvl5pPr>
            <a:lvl6pPr marL="7559573" indent="0">
              <a:buNone/>
              <a:defRPr sz="5291" b="1"/>
            </a:lvl6pPr>
            <a:lvl7pPr marL="9071488" indent="0">
              <a:buNone/>
              <a:defRPr sz="5291" b="1"/>
            </a:lvl7pPr>
            <a:lvl8pPr marL="10583403" indent="0">
              <a:buNone/>
              <a:defRPr sz="5291" b="1"/>
            </a:lvl8pPr>
            <a:lvl9pPr marL="12095317" indent="0">
              <a:buNone/>
              <a:defRPr sz="52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853" y="14466228"/>
            <a:ext cx="12792385" cy="212776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8344" y="9708327"/>
            <a:ext cx="12855386" cy="4757901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1915" indent="0">
              <a:buNone/>
              <a:defRPr sz="6614" b="1"/>
            </a:lvl2pPr>
            <a:lvl3pPr marL="3023829" indent="0">
              <a:buNone/>
              <a:defRPr sz="5952" b="1"/>
            </a:lvl3pPr>
            <a:lvl4pPr marL="4535744" indent="0">
              <a:buNone/>
              <a:defRPr sz="5291" b="1"/>
            </a:lvl4pPr>
            <a:lvl5pPr marL="6047659" indent="0">
              <a:buNone/>
              <a:defRPr sz="5291" b="1"/>
            </a:lvl5pPr>
            <a:lvl6pPr marL="7559573" indent="0">
              <a:buNone/>
              <a:defRPr sz="5291" b="1"/>
            </a:lvl6pPr>
            <a:lvl7pPr marL="9071488" indent="0">
              <a:buNone/>
              <a:defRPr sz="5291" b="1"/>
            </a:lvl7pPr>
            <a:lvl8pPr marL="10583403" indent="0">
              <a:buNone/>
              <a:defRPr sz="5291" b="1"/>
            </a:lvl8pPr>
            <a:lvl9pPr marL="12095317" indent="0">
              <a:buNone/>
              <a:defRPr sz="52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8344" y="14466228"/>
            <a:ext cx="12855386" cy="212776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259E-72CE-B845-960F-8B566EA46078}" type="datetimeFigureOut">
              <a:rPr lang="en-US" smtClean="0"/>
              <a:t>8/20/24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6424-FDFF-3C48-BD3B-A7DCBA7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1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259E-72CE-B845-960F-8B566EA46078}" type="datetimeFigureOut">
              <a:rPr lang="en-US" smtClean="0"/>
              <a:t>8/20/24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6424-FDFF-3C48-BD3B-A7DCBA7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8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259E-72CE-B845-960F-8B566EA46078}" type="datetimeFigureOut">
              <a:rPr lang="en-US" smtClean="0"/>
              <a:t>8/20/24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6424-FDFF-3C48-BD3B-A7DCBA7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1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849" y="2640224"/>
            <a:ext cx="9752768" cy="9240785"/>
          </a:xfrm>
        </p:spPr>
        <p:txBody>
          <a:bodyPr anchor="b"/>
          <a:lstStyle>
            <a:lvl1pPr>
              <a:defRPr sz="1058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5386" y="5702159"/>
            <a:ext cx="15308342" cy="28144057"/>
          </a:xfrm>
        </p:spPr>
        <p:txBody>
          <a:bodyPr/>
          <a:lstStyle>
            <a:lvl1pPr>
              <a:defRPr sz="10582"/>
            </a:lvl1pPr>
            <a:lvl2pPr>
              <a:defRPr sz="9259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849" y="11881009"/>
            <a:ext cx="9752768" cy="22011039"/>
          </a:xfrm>
        </p:spPr>
        <p:txBody>
          <a:bodyPr/>
          <a:lstStyle>
            <a:lvl1pPr marL="0" indent="0">
              <a:buNone/>
              <a:defRPr sz="5291"/>
            </a:lvl1pPr>
            <a:lvl2pPr marL="1511915" indent="0">
              <a:buNone/>
              <a:defRPr sz="4630"/>
            </a:lvl2pPr>
            <a:lvl3pPr marL="3023829" indent="0">
              <a:buNone/>
              <a:defRPr sz="3968"/>
            </a:lvl3pPr>
            <a:lvl4pPr marL="4535744" indent="0">
              <a:buNone/>
              <a:defRPr sz="3307"/>
            </a:lvl4pPr>
            <a:lvl5pPr marL="6047659" indent="0">
              <a:buNone/>
              <a:defRPr sz="3307"/>
            </a:lvl5pPr>
            <a:lvl6pPr marL="7559573" indent="0">
              <a:buNone/>
              <a:defRPr sz="3307"/>
            </a:lvl6pPr>
            <a:lvl7pPr marL="9071488" indent="0">
              <a:buNone/>
              <a:defRPr sz="3307"/>
            </a:lvl7pPr>
            <a:lvl8pPr marL="10583403" indent="0">
              <a:buNone/>
              <a:defRPr sz="3307"/>
            </a:lvl8pPr>
            <a:lvl9pPr marL="12095317" indent="0">
              <a:buNone/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259E-72CE-B845-960F-8B566EA46078}" type="datetimeFigureOut">
              <a:rPr lang="en-US" smtClean="0"/>
              <a:t>8/20/24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6424-FDFF-3C48-BD3B-A7DCBA7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3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849" y="2640224"/>
            <a:ext cx="9752768" cy="9240785"/>
          </a:xfrm>
        </p:spPr>
        <p:txBody>
          <a:bodyPr anchor="b"/>
          <a:lstStyle>
            <a:lvl1pPr>
              <a:defRPr sz="1058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5386" y="5702159"/>
            <a:ext cx="15308342" cy="28144057"/>
          </a:xfrm>
        </p:spPr>
        <p:txBody>
          <a:bodyPr anchor="t"/>
          <a:lstStyle>
            <a:lvl1pPr marL="0" indent="0">
              <a:buNone/>
              <a:defRPr sz="10582"/>
            </a:lvl1pPr>
            <a:lvl2pPr marL="1511915" indent="0">
              <a:buNone/>
              <a:defRPr sz="9259"/>
            </a:lvl2pPr>
            <a:lvl3pPr marL="3023829" indent="0">
              <a:buNone/>
              <a:defRPr sz="7937"/>
            </a:lvl3pPr>
            <a:lvl4pPr marL="4535744" indent="0">
              <a:buNone/>
              <a:defRPr sz="6614"/>
            </a:lvl4pPr>
            <a:lvl5pPr marL="6047659" indent="0">
              <a:buNone/>
              <a:defRPr sz="6614"/>
            </a:lvl5pPr>
            <a:lvl6pPr marL="7559573" indent="0">
              <a:buNone/>
              <a:defRPr sz="6614"/>
            </a:lvl6pPr>
            <a:lvl7pPr marL="9071488" indent="0">
              <a:buNone/>
              <a:defRPr sz="6614"/>
            </a:lvl7pPr>
            <a:lvl8pPr marL="10583403" indent="0">
              <a:buNone/>
              <a:defRPr sz="6614"/>
            </a:lvl8pPr>
            <a:lvl9pPr marL="12095317" indent="0">
              <a:buNone/>
              <a:defRPr sz="661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849" y="11881009"/>
            <a:ext cx="9752768" cy="22011039"/>
          </a:xfrm>
        </p:spPr>
        <p:txBody>
          <a:bodyPr/>
          <a:lstStyle>
            <a:lvl1pPr marL="0" indent="0">
              <a:buNone/>
              <a:defRPr sz="5291"/>
            </a:lvl1pPr>
            <a:lvl2pPr marL="1511915" indent="0">
              <a:buNone/>
              <a:defRPr sz="4630"/>
            </a:lvl2pPr>
            <a:lvl3pPr marL="3023829" indent="0">
              <a:buNone/>
              <a:defRPr sz="3968"/>
            </a:lvl3pPr>
            <a:lvl4pPr marL="4535744" indent="0">
              <a:buNone/>
              <a:defRPr sz="3307"/>
            </a:lvl4pPr>
            <a:lvl5pPr marL="6047659" indent="0">
              <a:buNone/>
              <a:defRPr sz="3307"/>
            </a:lvl5pPr>
            <a:lvl6pPr marL="7559573" indent="0">
              <a:buNone/>
              <a:defRPr sz="3307"/>
            </a:lvl6pPr>
            <a:lvl7pPr marL="9071488" indent="0">
              <a:buNone/>
              <a:defRPr sz="3307"/>
            </a:lvl7pPr>
            <a:lvl8pPr marL="10583403" indent="0">
              <a:buNone/>
              <a:defRPr sz="3307"/>
            </a:lvl8pPr>
            <a:lvl9pPr marL="12095317" indent="0">
              <a:buNone/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259E-72CE-B845-960F-8B566EA46078}" type="datetimeFigureOut">
              <a:rPr lang="en-US" smtClean="0"/>
              <a:t>8/20/24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6424-FDFF-3C48-BD3B-A7DCBA7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6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8911" y="2108521"/>
            <a:ext cx="26080879" cy="765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8911" y="10542562"/>
            <a:ext cx="26080879" cy="2512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8910" y="36706459"/>
            <a:ext cx="6803708" cy="2108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E6259E-72CE-B845-960F-8B566EA46078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6570" y="36706459"/>
            <a:ext cx="10205561" cy="2108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6082" y="36706459"/>
            <a:ext cx="6803708" cy="2108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FC6424-FDFF-3C48-BD3B-A7DCBA7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6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3829" rtl="0" eaLnBrk="1" latinLnBrk="0" hangingPunct="1">
        <a:lnSpc>
          <a:spcPct val="90000"/>
        </a:lnSpc>
        <a:spcBef>
          <a:spcPct val="0"/>
        </a:spcBef>
        <a:buNone/>
        <a:defRPr sz="14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5957" indent="-755957" algn="l" defTabSz="3023829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59" kern="1200">
          <a:solidFill>
            <a:schemeClr val="tx1"/>
          </a:solidFill>
          <a:latin typeface="+mn-lt"/>
          <a:ea typeface="+mn-ea"/>
          <a:cs typeface="+mn-cs"/>
        </a:defRPr>
      </a:lvl1pPr>
      <a:lvl2pPr marL="2267872" indent="-755957" algn="l" defTabSz="3023829" rtl="0" eaLnBrk="1" latinLnBrk="0" hangingPunct="1">
        <a:lnSpc>
          <a:spcPct val="90000"/>
        </a:lnSpc>
        <a:spcBef>
          <a:spcPts val="1653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79787" indent="-755957" algn="l" defTabSz="3023829" rtl="0" eaLnBrk="1" latinLnBrk="0" hangingPunct="1">
        <a:lnSpc>
          <a:spcPct val="90000"/>
        </a:lnSpc>
        <a:spcBef>
          <a:spcPts val="1653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1701" indent="-755957" algn="l" defTabSz="3023829" rtl="0" eaLnBrk="1" latinLnBrk="0" hangingPunct="1">
        <a:lnSpc>
          <a:spcPct val="90000"/>
        </a:lnSpc>
        <a:spcBef>
          <a:spcPts val="1653"/>
        </a:spcBef>
        <a:buFont typeface="Arial" panose="020B0604020202020204" pitchFamily="34" charset="0"/>
        <a:buChar char="•"/>
        <a:defRPr sz="5952" kern="1200">
          <a:solidFill>
            <a:schemeClr val="tx1"/>
          </a:solidFill>
          <a:latin typeface="+mn-lt"/>
          <a:ea typeface="+mn-ea"/>
          <a:cs typeface="+mn-cs"/>
        </a:defRPr>
      </a:lvl4pPr>
      <a:lvl5pPr marL="6803616" indent="-755957" algn="l" defTabSz="3023829" rtl="0" eaLnBrk="1" latinLnBrk="0" hangingPunct="1">
        <a:lnSpc>
          <a:spcPct val="90000"/>
        </a:lnSpc>
        <a:spcBef>
          <a:spcPts val="1653"/>
        </a:spcBef>
        <a:buFont typeface="Arial" panose="020B0604020202020204" pitchFamily="34" charset="0"/>
        <a:buChar char="•"/>
        <a:defRPr sz="5952" kern="1200">
          <a:solidFill>
            <a:schemeClr val="tx1"/>
          </a:solidFill>
          <a:latin typeface="+mn-lt"/>
          <a:ea typeface="+mn-ea"/>
          <a:cs typeface="+mn-cs"/>
        </a:defRPr>
      </a:lvl5pPr>
      <a:lvl6pPr marL="8315531" indent="-755957" algn="l" defTabSz="3023829" rtl="0" eaLnBrk="1" latinLnBrk="0" hangingPunct="1">
        <a:lnSpc>
          <a:spcPct val="90000"/>
        </a:lnSpc>
        <a:spcBef>
          <a:spcPts val="1653"/>
        </a:spcBef>
        <a:buFont typeface="Arial" panose="020B0604020202020204" pitchFamily="34" charset="0"/>
        <a:buChar char="•"/>
        <a:defRPr sz="5952" kern="1200">
          <a:solidFill>
            <a:schemeClr val="tx1"/>
          </a:solidFill>
          <a:latin typeface="+mn-lt"/>
          <a:ea typeface="+mn-ea"/>
          <a:cs typeface="+mn-cs"/>
        </a:defRPr>
      </a:lvl6pPr>
      <a:lvl7pPr marL="9827445" indent="-755957" algn="l" defTabSz="3023829" rtl="0" eaLnBrk="1" latinLnBrk="0" hangingPunct="1">
        <a:lnSpc>
          <a:spcPct val="90000"/>
        </a:lnSpc>
        <a:spcBef>
          <a:spcPts val="1653"/>
        </a:spcBef>
        <a:buFont typeface="Arial" panose="020B0604020202020204" pitchFamily="34" charset="0"/>
        <a:buChar char="•"/>
        <a:defRPr sz="5952" kern="1200">
          <a:solidFill>
            <a:schemeClr val="tx1"/>
          </a:solidFill>
          <a:latin typeface="+mn-lt"/>
          <a:ea typeface="+mn-ea"/>
          <a:cs typeface="+mn-cs"/>
        </a:defRPr>
      </a:lvl7pPr>
      <a:lvl8pPr marL="11339360" indent="-755957" algn="l" defTabSz="3023829" rtl="0" eaLnBrk="1" latinLnBrk="0" hangingPunct="1">
        <a:lnSpc>
          <a:spcPct val="90000"/>
        </a:lnSpc>
        <a:spcBef>
          <a:spcPts val="1653"/>
        </a:spcBef>
        <a:buFont typeface="Arial" panose="020B0604020202020204" pitchFamily="34" charset="0"/>
        <a:buChar char="•"/>
        <a:defRPr sz="5952" kern="1200">
          <a:solidFill>
            <a:schemeClr val="tx1"/>
          </a:solidFill>
          <a:latin typeface="+mn-lt"/>
          <a:ea typeface="+mn-ea"/>
          <a:cs typeface="+mn-cs"/>
        </a:defRPr>
      </a:lvl8pPr>
      <a:lvl9pPr marL="12851275" indent="-755957" algn="l" defTabSz="3023829" rtl="0" eaLnBrk="1" latinLnBrk="0" hangingPunct="1">
        <a:lnSpc>
          <a:spcPct val="90000"/>
        </a:lnSpc>
        <a:spcBef>
          <a:spcPts val="1653"/>
        </a:spcBef>
        <a:buFont typeface="Arial" panose="020B0604020202020204" pitchFamily="34" charset="0"/>
        <a:buChar char="•"/>
        <a:defRPr sz="59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3829" rtl="0" eaLnBrk="1" latinLnBrk="0" hangingPunct="1">
        <a:defRPr sz="5952" kern="1200">
          <a:solidFill>
            <a:schemeClr val="tx1"/>
          </a:solidFill>
          <a:latin typeface="+mn-lt"/>
          <a:ea typeface="+mn-ea"/>
          <a:cs typeface="+mn-cs"/>
        </a:defRPr>
      </a:lvl1pPr>
      <a:lvl2pPr marL="1511915" algn="l" defTabSz="3023829" rtl="0" eaLnBrk="1" latinLnBrk="0" hangingPunct="1">
        <a:defRPr sz="5952" kern="1200">
          <a:solidFill>
            <a:schemeClr val="tx1"/>
          </a:solidFill>
          <a:latin typeface="+mn-lt"/>
          <a:ea typeface="+mn-ea"/>
          <a:cs typeface="+mn-cs"/>
        </a:defRPr>
      </a:lvl2pPr>
      <a:lvl3pPr marL="3023829" algn="l" defTabSz="3023829" rtl="0" eaLnBrk="1" latinLnBrk="0" hangingPunct="1">
        <a:defRPr sz="5952" kern="1200">
          <a:solidFill>
            <a:schemeClr val="tx1"/>
          </a:solidFill>
          <a:latin typeface="+mn-lt"/>
          <a:ea typeface="+mn-ea"/>
          <a:cs typeface="+mn-cs"/>
        </a:defRPr>
      </a:lvl3pPr>
      <a:lvl4pPr marL="4535744" algn="l" defTabSz="3023829" rtl="0" eaLnBrk="1" latinLnBrk="0" hangingPunct="1">
        <a:defRPr sz="5952" kern="1200">
          <a:solidFill>
            <a:schemeClr val="tx1"/>
          </a:solidFill>
          <a:latin typeface="+mn-lt"/>
          <a:ea typeface="+mn-ea"/>
          <a:cs typeface="+mn-cs"/>
        </a:defRPr>
      </a:lvl4pPr>
      <a:lvl5pPr marL="6047659" algn="l" defTabSz="3023829" rtl="0" eaLnBrk="1" latinLnBrk="0" hangingPunct="1">
        <a:defRPr sz="5952" kern="1200">
          <a:solidFill>
            <a:schemeClr val="tx1"/>
          </a:solidFill>
          <a:latin typeface="+mn-lt"/>
          <a:ea typeface="+mn-ea"/>
          <a:cs typeface="+mn-cs"/>
        </a:defRPr>
      </a:lvl5pPr>
      <a:lvl6pPr marL="7559573" algn="l" defTabSz="3023829" rtl="0" eaLnBrk="1" latinLnBrk="0" hangingPunct="1">
        <a:defRPr sz="5952" kern="1200">
          <a:solidFill>
            <a:schemeClr val="tx1"/>
          </a:solidFill>
          <a:latin typeface="+mn-lt"/>
          <a:ea typeface="+mn-ea"/>
          <a:cs typeface="+mn-cs"/>
        </a:defRPr>
      </a:lvl6pPr>
      <a:lvl7pPr marL="9071488" algn="l" defTabSz="3023829" rtl="0" eaLnBrk="1" latinLnBrk="0" hangingPunct="1">
        <a:defRPr sz="5952" kern="1200">
          <a:solidFill>
            <a:schemeClr val="tx1"/>
          </a:solidFill>
          <a:latin typeface="+mn-lt"/>
          <a:ea typeface="+mn-ea"/>
          <a:cs typeface="+mn-cs"/>
        </a:defRPr>
      </a:lvl7pPr>
      <a:lvl8pPr marL="10583403" algn="l" defTabSz="3023829" rtl="0" eaLnBrk="1" latinLnBrk="0" hangingPunct="1">
        <a:defRPr sz="5952" kern="1200">
          <a:solidFill>
            <a:schemeClr val="tx1"/>
          </a:solidFill>
          <a:latin typeface="+mn-lt"/>
          <a:ea typeface="+mn-ea"/>
          <a:cs typeface="+mn-cs"/>
        </a:defRPr>
      </a:lvl8pPr>
      <a:lvl9pPr marL="12095317" algn="l" defTabSz="3023829" rtl="0" eaLnBrk="1" latinLnBrk="0" hangingPunct="1">
        <a:defRPr sz="59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7B4E224-8687-876D-C804-6F1929FA2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555192" y="7323470"/>
            <a:ext cx="12855386" cy="212776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D8FCAE-C1D1-AD32-4CC3-DC366873F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6300" y="0"/>
            <a:ext cx="7772400" cy="3768972"/>
          </a:xfrm>
          <a:prstGeom prst="rect">
            <a:avLst/>
          </a:prstGeom>
          <a:effectLst>
            <a:glow rad="127000">
              <a:schemeClr val="accent1">
                <a:alpha val="34000"/>
              </a:schemeClr>
            </a:glow>
            <a:outerShdw blurRad="50800" dir="4260000" sx="75000" sy="75000" algn="ctr" rotWithShape="0">
              <a:srgbClr val="000000">
                <a:alpha val="0"/>
              </a:srgbClr>
            </a:outerShdw>
            <a:reflection endPos="0" dir="5400000" sy="-100000" algn="bl" rotWithShape="0"/>
            <a:softEdge rad="133540"/>
          </a:effectLst>
        </p:spPr>
      </p:pic>
      <p:pic>
        <p:nvPicPr>
          <p:cNvPr id="1026" name="Picture 2" descr="IEEE Signal Processing Society">
            <a:extLst>
              <a:ext uri="{FF2B5EF4-FFF2-40B4-BE49-F238E27FC236}">
                <a16:creationId xmlns:a16="http://schemas.microsoft.com/office/drawing/2014/main" id="{FC27FCE1-0E16-6711-E19D-89C7F1EA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35854990"/>
            <a:ext cx="6068724" cy="380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B36EF98-9BEB-4984-9901-A8F55041184D}"/>
              </a:ext>
            </a:extLst>
          </p:cNvPr>
          <p:cNvSpPr txBox="1">
            <a:spLocks/>
          </p:cNvSpPr>
          <p:nvPr/>
        </p:nvSpPr>
        <p:spPr>
          <a:xfrm>
            <a:off x="1732984" y="5836042"/>
            <a:ext cx="13142253" cy="1586286"/>
          </a:xfrm>
          <a:prstGeom prst="rect">
            <a:avLst/>
          </a:prstGeom>
        </p:spPr>
        <p:txBody>
          <a:bodyPr/>
          <a:lstStyle>
            <a:lvl1pPr marL="755957" indent="-755957" algn="l" defTabSz="3023829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Char char="•"/>
              <a:defRPr sz="92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7872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9787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1701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03616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15531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27445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360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51275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Background &amp; Objectives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3CA3E9-C16F-FF08-CFBA-59CED82A2655}"/>
              </a:ext>
            </a:extLst>
          </p:cNvPr>
          <p:cNvSpPr txBox="1">
            <a:spLocks/>
          </p:cNvSpPr>
          <p:nvPr/>
        </p:nvSpPr>
        <p:spPr>
          <a:xfrm>
            <a:off x="16302348" y="5836042"/>
            <a:ext cx="7798276" cy="1131675"/>
          </a:xfrm>
          <a:prstGeom prst="rect">
            <a:avLst/>
          </a:prstGeom>
        </p:spPr>
        <p:txBody>
          <a:bodyPr/>
          <a:lstStyle>
            <a:lvl1pPr marL="755957" indent="-755957" algn="l" defTabSz="3023829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Char char="•"/>
              <a:defRPr sz="92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7872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9787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1701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03616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15531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27445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360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51275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Results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671727A-81F9-6133-3DEB-966FEE41D3CE}"/>
              </a:ext>
            </a:extLst>
          </p:cNvPr>
          <p:cNvSpPr txBox="1">
            <a:spLocks/>
          </p:cNvSpPr>
          <p:nvPr/>
        </p:nvSpPr>
        <p:spPr>
          <a:xfrm>
            <a:off x="1732984" y="13022015"/>
            <a:ext cx="8225656" cy="1131675"/>
          </a:xfrm>
          <a:prstGeom prst="rect">
            <a:avLst/>
          </a:prstGeom>
        </p:spPr>
        <p:txBody>
          <a:bodyPr/>
          <a:lstStyle>
            <a:lvl1pPr marL="755957" indent="-755957" algn="l" defTabSz="3023829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Char char="•"/>
              <a:defRPr sz="92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7872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9787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1701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03616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15531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27445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360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51275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Methodology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E5E0D02-8AD1-CFCF-9170-66331D47DA7C}"/>
              </a:ext>
            </a:extLst>
          </p:cNvPr>
          <p:cNvSpPr txBox="1">
            <a:spLocks/>
          </p:cNvSpPr>
          <p:nvPr/>
        </p:nvSpPr>
        <p:spPr>
          <a:xfrm>
            <a:off x="1732985" y="20445026"/>
            <a:ext cx="6955519" cy="1131675"/>
          </a:xfrm>
          <a:prstGeom prst="rect">
            <a:avLst/>
          </a:prstGeom>
        </p:spPr>
        <p:txBody>
          <a:bodyPr/>
          <a:lstStyle>
            <a:lvl1pPr marL="755957" indent="-755957" algn="l" defTabSz="3023829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Char char="•"/>
              <a:defRPr sz="92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7872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9787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1701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03616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15531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27445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360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51275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Objectives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A3776997-6414-D913-B2A3-D81D50ADA5B1}"/>
              </a:ext>
            </a:extLst>
          </p:cNvPr>
          <p:cNvSpPr txBox="1">
            <a:spLocks/>
          </p:cNvSpPr>
          <p:nvPr/>
        </p:nvSpPr>
        <p:spPr>
          <a:xfrm>
            <a:off x="15555192" y="28689415"/>
            <a:ext cx="12855386" cy="1093900"/>
          </a:xfrm>
          <a:prstGeom prst="rect">
            <a:avLst/>
          </a:prstGeom>
        </p:spPr>
        <p:txBody>
          <a:bodyPr/>
          <a:lstStyle>
            <a:lvl1pPr marL="755957" indent="-755957" algn="l" defTabSz="3023829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Char char="•"/>
              <a:defRPr sz="92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7872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9787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1701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03616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15531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27445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360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51275" indent="-755957" algn="l" defTabSz="3023829" rtl="0" eaLnBrk="1" latinLnBrk="0" hangingPunct="1">
              <a:lnSpc>
                <a:spcPct val="90000"/>
              </a:lnSpc>
              <a:spcBef>
                <a:spcPts val="1653"/>
              </a:spcBef>
              <a:buFont typeface="Arial" panose="020B0604020202020204" pitchFamily="34" charset="0"/>
              <a:buChar char="•"/>
              <a:defRPr sz="59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Conclusions &amp; References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4EED702-158E-E0D5-A6FC-A89DB448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51" y="539798"/>
            <a:ext cx="26080879" cy="36873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7A0626C-4A66-7ECE-5482-BC0BF4D93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2853" y="7422328"/>
            <a:ext cx="12792385" cy="4757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B4AC060-735D-7476-CC6D-22D1230D1C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103D7E8-50E6-A166-FE10-150A1414D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637723" y="31097089"/>
            <a:ext cx="12855386" cy="475790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5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9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AlRegib, Ghassan</dc:creator>
  <cp:lastModifiedBy>AlRegib, Ghassan</cp:lastModifiedBy>
  <cp:revision>1</cp:revision>
  <dcterms:created xsi:type="dcterms:W3CDTF">2024-08-20T22:18:06Z</dcterms:created>
  <dcterms:modified xsi:type="dcterms:W3CDTF">2024-08-20T22:25:19Z</dcterms:modified>
</cp:coreProperties>
</file>