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30240288" cy="39600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3" userDrawn="1">
          <p15:clr>
            <a:srgbClr val="A4A3A4"/>
          </p15:clr>
        </p15:guide>
        <p15:guide id="2" pos="9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283B"/>
    <a:srgbClr val="CE2B7A"/>
    <a:srgbClr val="166390"/>
    <a:srgbClr val="C62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1" autoAdjust="0"/>
    <p:restoredTop sz="94660"/>
  </p:normalViewPr>
  <p:slideViewPr>
    <p:cSldViewPr snapToGrid="0" showGuides="1">
      <p:cViewPr varScale="1">
        <p:scale>
          <a:sx n="21" d="100"/>
          <a:sy n="21" d="100"/>
        </p:scale>
        <p:origin x="3200" y="240"/>
      </p:cViewPr>
      <p:guideLst>
        <p:guide orient="horz" pos="12473"/>
        <p:guide pos="95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6480867"/>
            <a:ext cx="25704245" cy="13786732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0799268"/>
            <a:ext cx="22680216" cy="9560876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E794-AD7C-42F3-A9CF-3A1E5AD0A3E6}" type="datetimeFigureOut">
              <a:rPr lang="en-US" smtClean="0"/>
              <a:t>8/20/24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2C43-E43F-4D95-8F68-525B64090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98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E794-AD7C-42F3-A9CF-3A1E5AD0A3E6}" type="datetimeFigureOut">
              <a:rPr lang="en-US" smtClean="0"/>
              <a:t>8/20/24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2C43-E43F-4D95-8F68-525B640901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426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108343"/>
            <a:ext cx="6520562" cy="335593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108343"/>
            <a:ext cx="19183683" cy="335593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E794-AD7C-42F3-A9CF-3A1E5AD0A3E6}" type="datetimeFigureOut">
              <a:rPr lang="en-US" smtClean="0"/>
              <a:t>8/20/24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2C43-E43F-4D95-8F68-525B640901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05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4729" y="2108353"/>
            <a:ext cx="25545132" cy="2186571"/>
          </a:xfrm>
        </p:spPr>
        <p:txBody>
          <a:bodyPr>
            <a:normAutofit/>
          </a:bodyPr>
          <a:lstStyle>
            <a:lvl1pPr>
              <a:defRPr sz="733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E6AFDD5-E346-4A70-9D61-94C5F6CEBE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44730" y="5018366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0EBAAC94-278E-44A4-84D0-18D6B55F839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44730" y="7394798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7D57A3E7-9A4F-4A1C-93B0-8370D584F9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064205" y="5018366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DBB12901-663D-4D56-B1B6-1CD8BBB0CAFA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2404466" y="7394798"/>
            <a:ext cx="8225655" cy="28292977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CEAB9592-7299-4155-BE84-29F589DA68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404466" y="5018366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61174D4D-DE8E-4C02-8A47-0B98E8F340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1064206" y="7394798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63AD4C10-DB7D-4BB3-93C7-48EFE97657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744730" y="20906047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98D09B86-E7ED-4920-BA92-AB0E067ED12E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744730" y="23282479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F1B01D45-1304-47A8-B19B-3D746D6F852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1064206" y="20906047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CEE00E21-FF80-4A62-9411-00B23C50577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64206" y="23282479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727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4729" y="2108353"/>
            <a:ext cx="25545132" cy="2186571"/>
          </a:xfrm>
        </p:spPr>
        <p:txBody>
          <a:bodyPr>
            <a:normAutofit/>
          </a:bodyPr>
          <a:lstStyle>
            <a:lvl1pPr>
              <a:defRPr sz="733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E794-AD7C-42F3-A9CF-3A1E5AD0A3E6}" type="datetimeFigureOut">
              <a:rPr lang="en-US" smtClean="0"/>
              <a:t>8/20/24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2C43-E43F-4D95-8F68-525B640901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E6AFDD5-E346-4A70-9D61-94C5F6CEBE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44730" y="5018366"/>
            <a:ext cx="8225656" cy="1652990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0EBAAC94-278E-44A4-84D0-18D6B55F839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44730" y="7394799"/>
            <a:ext cx="8225655" cy="28346209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7D57A3E7-9A4F-4A1C-93B0-8370D584F9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064205" y="5018366"/>
            <a:ext cx="8225656" cy="1652990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DBB12901-663D-4D56-B1B6-1CD8BBB0CAFA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21064206" y="7394799"/>
            <a:ext cx="8225655" cy="28346209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CEAB9592-7299-4155-BE84-29F589DA68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404466" y="5018366"/>
            <a:ext cx="8225656" cy="1652990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61174D4D-DE8E-4C02-8A47-0B98E8F340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2404467" y="7394799"/>
            <a:ext cx="8225655" cy="28346209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0108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4729" y="2108353"/>
            <a:ext cx="25545132" cy="2186571"/>
          </a:xfrm>
        </p:spPr>
        <p:txBody>
          <a:bodyPr>
            <a:normAutofit/>
          </a:bodyPr>
          <a:lstStyle>
            <a:lvl1pPr>
              <a:defRPr sz="733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E6AFDD5-E346-4A70-9D61-94C5F6CEBE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44730" y="5018366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0EBAAC94-278E-44A4-84D0-18D6B55F839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44730" y="7394798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7D57A3E7-9A4F-4A1C-93B0-8370D584F9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064205" y="5018366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DBB12901-663D-4D56-B1B6-1CD8BBB0CAFA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21064206" y="7394798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CEAB9592-7299-4155-BE84-29F589DA68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404466" y="5018366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61174D4D-DE8E-4C02-8A47-0B98E8F340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2404467" y="7394798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63AD4C10-DB7D-4BB3-93C7-48EFE97657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744730" y="20906047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98D09B86-E7ED-4920-BA92-AB0E067ED12E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744730" y="23282479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ACBF481C-0501-462A-9055-F05C6EBC9BD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1064205" y="20906047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D3FA17DB-C773-4398-9382-E81DB317DE41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21064206" y="23282479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F1B01D45-1304-47A8-B19B-3D746D6F852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2404466" y="20906047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CEE00E21-FF80-4A62-9411-00B23C50577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2404467" y="23282479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3983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4729" y="2108353"/>
            <a:ext cx="25545132" cy="2186571"/>
          </a:xfrm>
        </p:spPr>
        <p:txBody>
          <a:bodyPr>
            <a:normAutofit/>
          </a:bodyPr>
          <a:lstStyle>
            <a:lvl1pPr>
              <a:defRPr sz="733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E6AFDD5-E346-4A70-9D61-94C5F6CEBE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44730" y="5018366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0EBAAC94-278E-44A4-84D0-18D6B55F839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44730" y="7394798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7D57A3E7-9A4F-4A1C-93B0-8370D584F9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064205" y="5018366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DBB12901-663D-4D56-B1B6-1CD8BBB0CAFA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21064206" y="7394798"/>
            <a:ext cx="8225655" cy="28292977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CEAB9592-7299-4155-BE84-29F589DA68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404466" y="5018366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61174D4D-DE8E-4C02-8A47-0B98E8F340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2404467" y="7394798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63AD4C10-DB7D-4BB3-93C7-48EFE97657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744730" y="20906047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98D09B86-E7ED-4920-BA92-AB0E067ED12E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744730" y="23282479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F1B01D45-1304-47A8-B19B-3D746D6F852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2404466" y="20906047"/>
            <a:ext cx="8225656" cy="1940637"/>
          </a:xfrm>
        </p:spPr>
        <p:txBody>
          <a:bodyPr anchor="ctr">
            <a:noAutofit/>
          </a:bodyPr>
          <a:lstStyle>
            <a:lvl1pPr marL="0" indent="0">
              <a:buNone/>
              <a:defRPr sz="5040" b="1"/>
            </a:lvl1pPr>
            <a:lvl2pPr marL="1511925" indent="0">
              <a:buNone/>
              <a:defRPr sz="6614" b="1"/>
            </a:lvl2pPr>
            <a:lvl3pPr marL="3023850" indent="0">
              <a:buNone/>
              <a:defRPr sz="5952" b="1"/>
            </a:lvl3pPr>
            <a:lvl4pPr marL="4535775" indent="0">
              <a:buNone/>
              <a:defRPr sz="5291" b="1"/>
            </a:lvl4pPr>
            <a:lvl5pPr marL="6047700" indent="0">
              <a:buNone/>
              <a:defRPr sz="5291" b="1"/>
            </a:lvl5pPr>
            <a:lvl6pPr marL="7559625" indent="0">
              <a:buNone/>
              <a:defRPr sz="5291" b="1"/>
            </a:lvl6pPr>
            <a:lvl7pPr marL="9071550" indent="0">
              <a:buNone/>
              <a:defRPr sz="5291" b="1"/>
            </a:lvl7pPr>
            <a:lvl8pPr marL="10583475" indent="0">
              <a:buNone/>
              <a:defRPr sz="5291" b="1"/>
            </a:lvl8pPr>
            <a:lvl9pPr marL="12095400" indent="0">
              <a:buNone/>
              <a:defRPr sz="529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CEE00E21-FF80-4A62-9411-00B23C50577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2404467" y="23282479"/>
            <a:ext cx="8225655" cy="12405296"/>
          </a:xfrm>
        </p:spPr>
        <p:txBody>
          <a:bodyPr>
            <a:normAutofit/>
          </a:bodyPr>
          <a:lstStyle>
            <a:lvl1pPr>
              <a:defRPr sz="6109"/>
            </a:lvl1pPr>
            <a:lvl2pPr>
              <a:defRPr sz="5498"/>
            </a:lvl2pPr>
            <a:lvl3pPr>
              <a:defRPr sz="4582"/>
            </a:lvl3pPr>
            <a:lvl4pPr>
              <a:defRPr sz="4123"/>
            </a:lvl4pPr>
            <a:lvl5pPr>
              <a:defRPr sz="41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016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80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9872559"/>
            <a:ext cx="26082248" cy="16472575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6500971"/>
            <a:ext cx="26082248" cy="8662538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E794-AD7C-42F3-A9CF-3A1E5AD0A3E6}" type="datetimeFigureOut">
              <a:rPr lang="en-US" smtClean="0"/>
              <a:t>8/20/24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2C43-E43F-4D95-8F68-525B640901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46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0541716"/>
            <a:ext cx="12852122" cy="251259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0541716"/>
            <a:ext cx="12852122" cy="251259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E794-AD7C-42F3-A9CF-3A1E5AD0A3E6}" type="datetimeFigureOut">
              <a:rPr lang="en-US" smtClean="0"/>
              <a:t>8/20/24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2C43-E43F-4D95-8F68-525B640901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10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108352"/>
            <a:ext cx="26082248" cy="765420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9707549"/>
            <a:ext cx="12793057" cy="4757520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4465069"/>
            <a:ext cx="12793057" cy="2127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9707549"/>
            <a:ext cx="12856061" cy="4757520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4465069"/>
            <a:ext cx="12856061" cy="2127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E794-AD7C-42F3-A9CF-3A1E5AD0A3E6}" type="datetimeFigureOut">
              <a:rPr lang="en-US" smtClean="0"/>
              <a:t>8/20/24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2C43-E43F-4D95-8F68-525B640901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6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E794-AD7C-42F3-A9CF-3A1E5AD0A3E6}" type="datetimeFigureOut">
              <a:rPr lang="en-US" smtClean="0"/>
              <a:t>8/20/24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2C43-E43F-4D95-8F68-525B640901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8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E794-AD7C-42F3-A9CF-3A1E5AD0A3E6}" type="datetimeFigureOut">
              <a:rPr lang="en-US" smtClean="0"/>
              <a:t>8/20/24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2C43-E43F-4D95-8F68-525B64090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2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640012"/>
            <a:ext cx="9753280" cy="9240044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5701703"/>
            <a:ext cx="15309146" cy="28141800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1880056"/>
            <a:ext cx="9753280" cy="22009274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E794-AD7C-42F3-A9CF-3A1E5AD0A3E6}" type="datetimeFigureOut">
              <a:rPr lang="en-US" smtClean="0"/>
              <a:t>8/20/24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2C43-E43F-4D95-8F68-525B640901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50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640012"/>
            <a:ext cx="9753280" cy="9240044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5701703"/>
            <a:ext cx="15309146" cy="28141800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1880056"/>
            <a:ext cx="9753280" cy="22009274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E794-AD7C-42F3-A9CF-3A1E5AD0A3E6}" type="datetimeFigureOut">
              <a:rPr lang="en-US" smtClean="0"/>
              <a:t>8/20/24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2C43-E43F-4D95-8F68-525B640901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77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108352"/>
            <a:ext cx="26082248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0541716"/>
            <a:ext cx="26082248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6703516"/>
            <a:ext cx="6804065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2E794-AD7C-42F3-A9CF-3A1E5AD0A3E6}" type="datetimeFigureOut">
              <a:rPr lang="en-US" smtClean="0"/>
              <a:t>8/20/24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6703516"/>
            <a:ext cx="10206097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6703516"/>
            <a:ext cx="6804065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F2C43-E43F-4D95-8F68-525B640901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white paper with blue and purple circles&#10;&#10;Description automatically generated">
            <a:extLst>
              <a:ext uri="{FF2B5EF4-FFF2-40B4-BE49-F238E27FC236}">
                <a16:creationId xmlns:a16="http://schemas.microsoft.com/office/drawing/2014/main" id="{2BD806FA-59CB-6D58-7F3A-D31ACCA6A9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3" r="2043"/>
          <a:stretch/>
        </p:blipFill>
        <p:spPr>
          <a:xfrm>
            <a:off x="-1" y="0"/>
            <a:ext cx="30240289" cy="3960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60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81" r:id="rId14"/>
    <p:sldLayoutId id="2147483682" r:id="rId15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05" userDrawn="1">
          <p15:clr>
            <a:srgbClr val="F26B43"/>
          </p15:clr>
        </p15:guide>
        <p15:guide id="2" pos="10797" userDrawn="1">
          <p15:clr>
            <a:srgbClr val="F26B43"/>
          </p15:clr>
        </p15:guide>
        <p15:guide id="3" pos="2359" userDrawn="1">
          <p15:clr>
            <a:srgbClr val="F26B43"/>
          </p15:clr>
        </p15:guide>
        <p15:guide id="4" orient="horz" pos="3161" userDrawn="1">
          <p15:clr>
            <a:srgbClr val="F26B43"/>
          </p15:clr>
        </p15:guide>
        <p15:guide id="5" orient="horz" pos="22480" userDrawn="1">
          <p15:clr>
            <a:srgbClr val="F26B43"/>
          </p15:clr>
        </p15:guide>
        <p15:guide id="6" pos="1845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0A61CA-0B49-4268-BE73-B6CB47806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633" y="6279918"/>
            <a:ext cx="13997739" cy="1275090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Abstract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7A1828-14FE-48CC-9962-6EF10FA306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74756" y="8175603"/>
            <a:ext cx="8225656" cy="1131675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Background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400B3C-FD30-4C15-9741-C7C8EF1C24F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732985" y="9780690"/>
            <a:ext cx="6955518" cy="1102365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4A3E73-4BB7-434E-B699-937A82C50D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239879" y="8118515"/>
            <a:ext cx="7798276" cy="1131675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Results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570FE25-7721-486A-8F03-40E11739FE4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000410" y="9666514"/>
            <a:ext cx="8225655" cy="2602048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3F33C2-CF8F-4D7B-A9E2-C30D3424885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525768" y="8118515"/>
            <a:ext cx="8225656" cy="1131675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Methodology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B6BD0F3-2469-4A1E-A143-6C0CDF44241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9537971" y="9666514"/>
            <a:ext cx="7798276" cy="1102365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0C8D77-2107-4045-A7BA-9EC60359BC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732985" y="20445026"/>
            <a:ext cx="6955519" cy="1131675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Objectives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A84E91F-1448-4C11-8017-5A9146057CBF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1732985" y="21830834"/>
            <a:ext cx="6955518" cy="138561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7B2A96C-73EC-42D9-8349-F4174DD5BF1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9537971" y="20445026"/>
            <a:ext cx="7798276" cy="1131675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Conclusions and References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68F124E5-EB13-40EA-81EA-CFF8F5A40E0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9537971" y="21830834"/>
            <a:ext cx="7798276" cy="1385616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761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0a0c584-0f62-47ef-8607-82f9c1dd5f40">
      <Terms xmlns="http://schemas.microsoft.com/office/infopath/2007/PartnerControls"/>
    </lcf76f155ced4ddcb4097134ff3c332f>
    <TaxCatchAll xmlns="be867971-3830-4ea5-9eca-5403f39c2a5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906FA915CFD4B9676E52A72404827" ma:contentTypeVersion="18" ma:contentTypeDescription="Create a new document." ma:contentTypeScope="" ma:versionID="4242618b8bab66d8c0a4021e0c2de9f3">
  <xsd:schema xmlns:xsd="http://www.w3.org/2001/XMLSchema" xmlns:xs="http://www.w3.org/2001/XMLSchema" xmlns:p="http://schemas.microsoft.com/office/2006/metadata/properties" xmlns:ns2="be867971-3830-4ea5-9eca-5403f39c2a57" xmlns:ns3="e0a0c584-0f62-47ef-8607-82f9c1dd5f40" targetNamespace="http://schemas.microsoft.com/office/2006/metadata/properties" ma:root="true" ma:fieldsID="f3233ff80ca76600b93dcc3df085df1c" ns2:_="" ns3:_="">
    <xsd:import namespace="be867971-3830-4ea5-9eca-5403f39c2a57"/>
    <xsd:import namespace="e0a0c584-0f62-47ef-8607-82f9c1dd5f4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867971-3830-4ea5-9eca-5403f39c2a5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b04763c-935c-4888-8455-7a7a6e69d74b}" ma:internalName="TaxCatchAll" ma:showField="CatchAllData" ma:web="be867971-3830-4ea5-9eca-5403f39c2a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a0c584-0f62-47ef-8607-82f9c1dd5f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06aaa40-c663-4506-a8f2-94edda6b6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B9043D-AF81-42F7-9C07-0416116218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2539C9-43F0-423E-B404-33D6AEDE8A38}">
  <ds:schemaRefs>
    <ds:schemaRef ds:uri="http://schemas.microsoft.com/office/2006/metadata/properties"/>
    <ds:schemaRef ds:uri="http://schemas.microsoft.com/office/infopath/2007/PartnerControls"/>
    <ds:schemaRef ds:uri="e0a0c584-0f62-47ef-8607-82f9c1dd5f40"/>
    <ds:schemaRef ds:uri="be867971-3830-4ea5-9eca-5403f39c2a57"/>
  </ds:schemaRefs>
</ds:datastoreItem>
</file>

<file path=customXml/itemProps3.xml><?xml version="1.0" encoding="utf-8"?>
<ds:datastoreItem xmlns:ds="http://schemas.openxmlformats.org/officeDocument/2006/customXml" ds:itemID="{25A3B242-5146-4666-8848-0545BDD4F2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867971-3830-4ea5-9eca-5403f39c2a57"/>
    <ds:schemaRef ds:uri="e0a0c584-0f62-47ef-8607-82f9c1dd5f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4342</TotalTime>
  <Words>9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Abstract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Khourfan</dc:creator>
  <cp:lastModifiedBy>AlRegib, Ghassan</cp:lastModifiedBy>
  <cp:revision>17</cp:revision>
  <dcterms:created xsi:type="dcterms:W3CDTF">2020-09-21T06:23:30Z</dcterms:created>
  <dcterms:modified xsi:type="dcterms:W3CDTF">2024-08-20T21:55:19Z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cbf2ee6-7391-4c03-b07a-3137c8a2243c_Enabled">
    <vt:lpwstr>true</vt:lpwstr>
  </property>
  <property fmtid="{D5CDD505-2E9C-101B-9397-08002B2CF9AE}" pid="3" name="MSIP_Label_7cbf2ee6-7391-4c03-b07a-3137c8a2243c_SetDate">
    <vt:lpwstr>2023-06-21T14:20:27Z</vt:lpwstr>
  </property>
  <property fmtid="{D5CDD505-2E9C-101B-9397-08002B2CF9AE}" pid="4" name="MSIP_Label_7cbf2ee6-7391-4c03-b07a-3137c8a2243c_Method">
    <vt:lpwstr>Standard</vt:lpwstr>
  </property>
  <property fmtid="{D5CDD505-2E9C-101B-9397-08002B2CF9AE}" pid="5" name="MSIP_Label_7cbf2ee6-7391-4c03-b07a-3137c8a2243c_Name">
    <vt:lpwstr>Internal</vt:lpwstr>
  </property>
  <property fmtid="{D5CDD505-2E9C-101B-9397-08002B2CF9AE}" pid="6" name="MSIP_Label_7cbf2ee6-7391-4c03-b07a-3137c8a2243c_SiteId">
    <vt:lpwstr>ac144e41-8001-48f0-9e1c-170716ed06b6</vt:lpwstr>
  </property>
  <property fmtid="{D5CDD505-2E9C-101B-9397-08002B2CF9AE}" pid="7" name="MSIP_Label_7cbf2ee6-7391-4c03-b07a-3137c8a2243c_ActionId">
    <vt:lpwstr>c0307c42-8460-48b6-b3d1-95e154b6db10</vt:lpwstr>
  </property>
  <property fmtid="{D5CDD505-2E9C-101B-9397-08002B2CF9AE}" pid="8" name="MSIP_Label_7cbf2ee6-7391-4c03-b07a-3137c8a2243c_ContentBits">
    <vt:lpwstr>1</vt:lpwstr>
  </property>
  <property fmtid="{D5CDD505-2E9C-101B-9397-08002B2CF9AE}" pid="9" name="ClassificationContentMarkingHeaderLocations">
    <vt:lpwstr>Office Theme:12</vt:lpwstr>
  </property>
  <property fmtid="{D5CDD505-2E9C-101B-9397-08002B2CF9AE}" pid="10" name="ClassificationContentMarkingHeaderText">
    <vt:lpwstr>Internal use</vt:lpwstr>
  </property>
  <property fmtid="{D5CDD505-2E9C-101B-9397-08002B2CF9AE}" pid="11" name="ContentTypeId">
    <vt:lpwstr>0x010100769906FA915CFD4B9676E52A72404827</vt:lpwstr>
  </property>
  <property fmtid="{D5CDD505-2E9C-101B-9397-08002B2CF9AE}" pid="12" name="MediaServiceImageTags">
    <vt:lpwstr/>
  </property>
</Properties>
</file>