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51206400" cy="28803600"/>
  <p:notesSz cx="6858000" cy="9144000"/>
  <p:defaultTextStyle>
    <a:defPPr>
      <a:defRPr lang="en-US"/>
    </a:defPPr>
    <a:lvl1pPr marL="0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1pPr>
    <a:lvl2pPr marL="2286032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2pPr>
    <a:lvl3pPr marL="4572064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3pPr>
    <a:lvl4pPr marL="6858094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4pPr>
    <a:lvl5pPr marL="9144127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5pPr>
    <a:lvl6pPr marL="11430158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6pPr>
    <a:lvl7pPr marL="13716189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7pPr>
    <a:lvl8pPr marL="16002220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8pPr>
    <a:lvl9pPr marL="18288253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3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43"/>
  </p:normalViewPr>
  <p:slideViewPr>
    <p:cSldViewPr snapToGrid="0" snapToObjects="1">
      <p:cViewPr varScale="1">
        <p:scale>
          <a:sx n="19" d="100"/>
          <a:sy n="19" d="100"/>
        </p:scale>
        <p:origin x="144" y="1662"/>
      </p:cViewPr>
      <p:guideLst>
        <p:guide orient="horz" pos="9073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1791" y="42"/>
      </p:cViewPr>
      <p:guideLst/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1E5B4-F2A7-4585-85A5-90CCE0084EC7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9E9DF-053C-4EA4-AE7D-FFB2D73110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40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026BA-50E8-7644-BEF6-07CACBFB999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170F-69B8-B741-A099-15AE468EF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1pPr>
    <a:lvl2pPr marL="2286032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2pPr>
    <a:lvl3pPr marL="4572064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3pPr>
    <a:lvl4pPr marL="6858094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4pPr>
    <a:lvl5pPr marL="9144127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5pPr>
    <a:lvl6pPr marL="11430158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6pPr>
    <a:lvl7pPr marL="13716189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7pPr>
    <a:lvl8pPr marL="16002220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8pPr>
    <a:lvl9pPr marL="18288253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5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4206973" y="4774233"/>
            <a:ext cx="16734346" cy="23921240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90430" tIns="95212" rIns="190430" bIns="95212" anchor="ctr"/>
          <a:lstStyle/>
          <a:p>
            <a:endParaRPr lang="en-US" sz="4375">
              <a:latin typeface="Calibri" charset="0"/>
            </a:endParaRPr>
          </a:p>
          <a:p>
            <a:endParaRPr lang="en-US" sz="4375">
              <a:latin typeface="Calibri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7275752" y="4774233"/>
            <a:ext cx="16734346" cy="23921240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90430" tIns="95212" rIns="190430" bIns="95212" anchor="ctr"/>
          <a:lstStyle/>
          <a:p>
            <a:endParaRPr lang="en-US" sz="4375">
              <a:latin typeface="Calibri" charset="0"/>
            </a:endParaRPr>
          </a:p>
          <a:p>
            <a:endParaRPr lang="en-US" sz="4375">
              <a:latin typeface="Calibri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295312" y="4774234"/>
            <a:ext cx="16734346" cy="23920384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90430" tIns="95212" rIns="190430" bIns="95212" anchor="ctr"/>
          <a:lstStyle/>
          <a:p>
            <a:endParaRPr lang="en-US" sz="4375">
              <a:latin typeface="Calibri" charset="0"/>
            </a:endParaRPr>
          </a:p>
          <a:p>
            <a:endParaRPr lang="en-US" sz="4375">
              <a:latin typeface="Calibri" charset="0"/>
            </a:endParaRP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3" hasCustomPrompt="1"/>
          </p:nvPr>
        </p:nvSpPr>
        <p:spPr>
          <a:xfrm>
            <a:off x="8027306" y="143249"/>
            <a:ext cx="36451861" cy="15682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+mj-lt"/>
              <a:buNone/>
              <a:defRPr sz="9024" cap="all" baseline="0"/>
            </a:lvl1pPr>
            <a:lvl2pPr marL="0" indent="0" algn="ctr">
              <a:buFont typeface="+mj-lt"/>
              <a:buNone/>
              <a:defRPr sz="6563"/>
            </a:lvl2pPr>
            <a:lvl3pPr marL="0" indent="0" algn="ctr">
              <a:buFont typeface="+mj-lt"/>
              <a:buNone/>
              <a:defRPr sz="6016"/>
            </a:lvl3pPr>
          </a:lstStyle>
          <a:p>
            <a:pPr lvl="0"/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22" name="內容版面配置區 21"/>
          <p:cNvSpPr>
            <a:spLocks noGrp="1"/>
          </p:cNvSpPr>
          <p:nvPr>
            <p:ph sz="quarter" idx="14" hasCustomPrompt="1"/>
          </p:nvPr>
        </p:nvSpPr>
        <p:spPr>
          <a:xfrm>
            <a:off x="13258735" y="2190933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63" baseline="0"/>
            </a:lvl1pPr>
          </a:lstStyle>
          <a:p>
            <a:pPr lvl="0"/>
            <a:r>
              <a:rPr lang="en-US" altLang="zh-TW" dirty="0"/>
              <a:t>Author List</a:t>
            </a:r>
            <a:endParaRPr lang="zh-TW" altLang="en-US" dirty="0"/>
          </a:p>
        </p:txBody>
      </p:sp>
      <p:sp>
        <p:nvSpPr>
          <p:cNvPr id="26" name="內容版面配置區 21"/>
          <p:cNvSpPr>
            <a:spLocks noGrp="1"/>
          </p:cNvSpPr>
          <p:nvPr>
            <p:ph sz="quarter" idx="15" hasCustomPrompt="1"/>
          </p:nvPr>
        </p:nvSpPr>
        <p:spPr>
          <a:xfrm>
            <a:off x="13258735" y="3505406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16"/>
            </a:lvl1pPr>
          </a:lstStyle>
          <a:p>
            <a:r>
              <a:rPr lang="en-US" altLang="zh-TW" sz="6563" dirty="0"/>
              <a:t>Affiliations</a:t>
            </a:r>
            <a:endParaRPr lang="zh-TW" altLang="en-US" dirty="0"/>
          </a:p>
        </p:txBody>
      </p:sp>
      <p:sp>
        <p:nvSpPr>
          <p:cNvPr id="29" name="內容版面配置區 28"/>
          <p:cNvSpPr>
            <a:spLocks noGrp="1"/>
          </p:cNvSpPr>
          <p:nvPr>
            <p:ph sz="quarter" idx="16" hasCustomPrompt="1"/>
          </p:nvPr>
        </p:nvSpPr>
        <p:spPr>
          <a:xfrm>
            <a:off x="17863473" y="5525241"/>
            <a:ext cx="15632721" cy="1382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6"/>
            </a:lvl1pPr>
            <a:lvl2pPr marL="2285684" indent="0">
              <a:buNone/>
              <a:defRPr sz="5469" baseline="0"/>
            </a:lvl2pPr>
            <a:lvl3pPr marL="4571367" indent="0">
              <a:buNone/>
              <a:defRPr sz="4200" baseline="0"/>
            </a:lvl3pPr>
            <a:lvl4pPr>
              <a:defRPr sz="3828"/>
            </a:lvl4pPr>
            <a:lvl5pPr>
              <a:defRPr sz="3828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  <a:p>
            <a:pPr lvl="2"/>
            <a:r>
              <a:rPr lang="en-US" altLang="zh-TW" dirty="0"/>
              <a:t>Click to add text</a:t>
            </a:r>
            <a:endParaRPr lang="zh-TW" altLang="en-US" dirty="0"/>
          </a:p>
        </p:txBody>
      </p:sp>
      <p:sp>
        <p:nvSpPr>
          <p:cNvPr id="11" name="內容版面配置區 28"/>
          <p:cNvSpPr>
            <a:spLocks noGrp="1"/>
          </p:cNvSpPr>
          <p:nvPr>
            <p:ph sz="quarter" idx="17" hasCustomPrompt="1"/>
          </p:nvPr>
        </p:nvSpPr>
        <p:spPr>
          <a:xfrm>
            <a:off x="897115" y="5525245"/>
            <a:ext cx="15632721" cy="1382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6"/>
            </a:lvl1pPr>
            <a:lvl2pPr marL="2285684" indent="0">
              <a:buNone/>
              <a:defRPr sz="5469" baseline="0"/>
            </a:lvl2pPr>
            <a:lvl3pPr marL="4571367" indent="0">
              <a:buNone/>
              <a:defRPr sz="4200" baseline="0"/>
            </a:lvl3pPr>
            <a:lvl4pPr>
              <a:defRPr sz="3828"/>
            </a:lvl4pPr>
            <a:lvl5pPr>
              <a:defRPr sz="3828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  <a:p>
            <a:pPr lvl="2"/>
            <a:r>
              <a:rPr lang="en-US" altLang="zh-TW" dirty="0"/>
              <a:t>Click to add text</a:t>
            </a:r>
            <a:endParaRPr lang="zh-TW" altLang="en-US" dirty="0"/>
          </a:p>
        </p:txBody>
      </p:sp>
      <p:sp>
        <p:nvSpPr>
          <p:cNvPr id="12" name="內容版面配置區 28"/>
          <p:cNvSpPr>
            <a:spLocks noGrp="1"/>
          </p:cNvSpPr>
          <p:nvPr>
            <p:ph sz="quarter" idx="18" hasCustomPrompt="1"/>
          </p:nvPr>
        </p:nvSpPr>
        <p:spPr>
          <a:xfrm>
            <a:off x="34770299" y="5555014"/>
            <a:ext cx="15632721" cy="1382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6"/>
            </a:lvl1pPr>
            <a:lvl2pPr marL="2285684" indent="0">
              <a:buNone/>
              <a:defRPr sz="5469" baseline="0"/>
            </a:lvl2pPr>
            <a:lvl3pPr marL="4571367" indent="0">
              <a:buNone/>
              <a:defRPr sz="4200" baseline="0"/>
            </a:lvl3pPr>
            <a:lvl4pPr>
              <a:defRPr sz="3828"/>
            </a:lvl4pPr>
            <a:lvl5pPr>
              <a:defRPr sz="3828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  <a:p>
            <a:pPr lvl="2"/>
            <a:r>
              <a:rPr lang="en-US" altLang="zh-TW" dirty="0"/>
              <a:t>Click to add text</a:t>
            </a:r>
            <a:endParaRPr lang="zh-TW" altLang="en-US" dirty="0"/>
          </a:p>
        </p:txBody>
      </p:sp>
      <p:sp>
        <p:nvSpPr>
          <p:cNvPr id="13" name="媒體版面配置區 5"/>
          <p:cNvSpPr>
            <a:spLocks noGrp="1"/>
          </p:cNvSpPr>
          <p:nvPr>
            <p:ph type="media" sz="quarter" idx="19" hasCustomPrompt="1"/>
          </p:nvPr>
        </p:nvSpPr>
        <p:spPr>
          <a:xfrm>
            <a:off x="34770299" y="20711428"/>
            <a:ext cx="15632721" cy="7388787"/>
          </a:xfrm>
          <a:prstGeom prst="rect">
            <a:avLst/>
          </a:prstGeom>
        </p:spPr>
        <p:txBody>
          <a:bodyPr/>
          <a:lstStyle>
            <a:lvl1pPr>
              <a:defRPr sz="8203"/>
            </a:lvl1pPr>
          </a:lstStyle>
          <a:p>
            <a:r>
              <a:rPr lang="en-US" altLang="zh-TW" dirty="0"/>
              <a:t>Click the icon to insert video</a:t>
            </a:r>
            <a:endParaRPr lang="zh-TW" altLang="en-US" dirty="0"/>
          </a:p>
        </p:txBody>
      </p:sp>
      <p:sp>
        <p:nvSpPr>
          <p:cNvPr id="14" name="圖片版面配置區 6"/>
          <p:cNvSpPr>
            <a:spLocks noGrp="1"/>
          </p:cNvSpPr>
          <p:nvPr>
            <p:ph type="pic" sz="quarter" idx="20" hasCustomPrompt="1"/>
          </p:nvPr>
        </p:nvSpPr>
        <p:spPr>
          <a:xfrm>
            <a:off x="17904649" y="20711428"/>
            <a:ext cx="15591545" cy="7388787"/>
          </a:xfrm>
          <a:prstGeom prst="rect">
            <a:avLst/>
          </a:prstGeom>
        </p:spPr>
        <p:txBody>
          <a:bodyPr/>
          <a:lstStyle>
            <a:lvl1pPr>
              <a:defRPr sz="8203"/>
            </a:lvl1pPr>
          </a:lstStyle>
          <a:p>
            <a:r>
              <a:rPr lang="en-US" altLang="zh-TW" dirty="0"/>
              <a:t>Click the icon to insert image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206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內容版面配置區 17"/>
          <p:cNvSpPr>
            <a:spLocks noGrp="1"/>
          </p:cNvSpPr>
          <p:nvPr>
            <p:ph sz="quarter" idx="13" hasCustomPrompt="1"/>
          </p:nvPr>
        </p:nvSpPr>
        <p:spPr>
          <a:xfrm>
            <a:off x="8027306" y="143249"/>
            <a:ext cx="36451861" cy="15682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+mj-lt"/>
              <a:buNone/>
              <a:defRPr sz="9024" cap="all" baseline="0"/>
            </a:lvl1pPr>
            <a:lvl2pPr marL="0" indent="0" algn="ctr">
              <a:buFont typeface="+mj-lt"/>
              <a:buNone/>
              <a:defRPr sz="6563"/>
            </a:lvl2pPr>
            <a:lvl3pPr marL="0" indent="0" algn="ctr">
              <a:buFont typeface="+mj-lt"/>
              <a:buNone/>
              <a:defRPr sz="6016"/>
            </a:lvl3pPr>
          </a:lstStyle>
          <a:p>
            <a:pPr lvl="0"/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11" name="內容版面配置區 21"/>
          <p:cNvSpPr>
            <a:spLocks noGrp="1"/>
          </p:cNvSpPr>
          <p:nvPr>
            <p:ph sz="quarter" idx="14" hasCustomPrompt="1"/>
          </p:nvPr>
        </p:nvSpPr>
        <p:spPr>
          <a:xfrm>
            <a:off x="13258735" y="2190933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63" baseline="0"/>
            </a:lvl1pPr>
          </a:lstStyle>
          <a:p>
            <a:pPr lvl="0"/>
            <a:r>
              <a:rPr lang="en-US" altLang="zh-TW" dirty="0"/>
              <a:t>Author List</a:t>
            </a:r>
            <a:endParaRPr lang="zh-TW" altLang="en-US" dirty="0"/>
          </a:p>
        </p:txBody>
      </p:sp>
      <p:sp>
        <p:nvSpPr>
          <p:cNvPr id="12" name="內容版面配置區 21"/>
          <p:cNvSpPr>
            <a:spLocks noGrp="1"/>
          </p:cNvSpPr>
          <p:nvPr>
            <p:ph sz="quarter" idx="15" hasCustomPrompt="1"/>
          </p:nvPr>
        </p:nvSpPr>
        <p:spPr>
          <a:xfrm>
            <a:off x="13258735" y="3505406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16"/>
            </a:lvl1pPr>
          </a:lstStyle>
          <a:p>
            <a:r>
              <a:rPr lang="en-US" altLang="zh-TW" sz="6563" dirty="0"/>
              <a:t>Affiliations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360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內容版面配置區 17"/>
          <p:cNvSpPr>
            <a:spLocks noGrp="1"/>
          </p:cNvSpPr>
          <p:nvPr>
            <p:ph sz="quarter" idx="13" hasCustomPrompt="1"/>
          </p:nvPr>
        </p:nvSpPr>
        <p:spPr>
          <a:xfrm>
            <a:off x="8027306" y="143249"/>
            <a:ext cx="36451861" cy="15682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+mj-lt"/>
              <a:buNone/>
              <a:defRPr sz="9024" cap="all" baseline="0"/>
            </a:lvl1pPr>
            <a:lvl2pPr marL="0" indent="0" algn="ctr">
              <a:buFont typeface="+mj-lt"/>
              <a:buNone/>
              <a:defRPr sz="6563"/>
            </a:lvl2pPr>
            <a:lvl3pPr marL="0" indent="0" algn="ctr">
              <a:buFont typeface="+mj-lt"/>
              <a:buNone/>
              <a:defRPr sz="6016"/>
            </a:lvl3pPr>
          </a:lstStyle>
          <a:p>
            <a:pPr lvl="0"/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11" name="內容版面配置區 21"/>
          <p:cNvSpPr>
            <a:spLocks noGrp="1"/>
          </p:cNvSpPr>
          <p:nvPr>
            <p:ph sz="quarter" idx="14" hasCustomPrompt="1"/>
          </p:nvPr>
        </p:nvSpPr>
        <p:spPr>
          <a:xfrm>
            <a:off x="13258735" y="2190933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63" baseline="0"/>
            </a:lvl1pPr>
          </a:lstStyle>
          <a:p>
            <a:pPr lvl="0"/>
            <a:r>
              <a:rPr lang="en-US" altLang="zh-TW" dirty="0"/>
              <a:t>Author List</a:t>
            </a:r>
            <a:endParaRPr lang="zh-TW" altLang="en-US" dirty="0"/>
          </a:p>
        </p:txBody>
      </p:sp>
      <p:sp>
        <p:nvSpPr>
          <p:cNvPr id="12" name="內容版面配置區 21"/>
          <p:cNvSpPr>
            <a:spLocks noGrp="1"/>
          </p:cNvSpPr>
          <p:nvPr>
            <p:ph sz="quarter" idx="15" hasCustomPrompt="1"/>
          </p:nvPr>
        </p:nvSpPr>
        <p:spPr>
          <a:xfrm>
            <a:off x="13258735" y="3505406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16"/>
            </a:lvl1pPr>
          </a:lstStyle>
          <a:p>
            <a:r>
              <a:rPr lang="en-US" altLang="zh-TW" sz="6563" dirty="0"/>
              <a:t>Affiliations</a:t>
            </a:r>
            <a:endParaRPr lang="zh-TW" altLang="en-US" dirty="0"/>
          </a:p>
        </p:txBody>
      </p:sp>
      <p:sp>
        <p:nvSpPr>
          <p:cNvPr id="13" name="表格版面配置區 12"/>
          <p:cNvSpPr>
            <a:spLocks noGrp="1"/>
          </p:cNvSpPr>
          <p:nvPr>
            <p:ph type="tbl" sz="quarter" idx="17" hasCustomPrompt="1"/>
          </p:nvPr>
        </p:nvSpPr>
        <p:spPr>
          <a:xfrm>
            <a:off x="5834053" y="12997637"/>
            <a:ext cx="17502156" cy="12135790"/>
          </a:xfrm>
          <a:prstGeom prst="rect">
            <a:avLst/>
          </a:prstGeom>
        </p:spPr>
        <p:txBody>
          <a:bodyPr/>
          <a:lstStyle>
            <a:lvl1pPr>
              <a:defRPr sz="8203" baseline="0"/>
            </a:lvl1pPr>
          </a:lstStyle>
          <a:p>
            <a:r>
              <a:rPr lang="en-US" altLang="zh-TW" dirty="0"/>
              <a:t>Click the icon to insert table</a:t>
            </a:r>
            <a:endParaRPr lang="zh-TW" altLang="en-US" dirty="0"/>
          </a:p>
        </p:txBody>
      </p:sp>
      <p:sp>
        <p:nvSpPr>
          <p:cNvPr id="15" name="內容版面配置區 14"/>
          <p:cNvSpPr>
            <a:spLocks noGrp="1"/>
          </p:cNvSpPr>
          <p:nvPr>
            <p:ph sz="quarter" idx="18" hasCustomPrompt="1"/>
          </p:nvPr>
        </p:nvSpPr>
        <p:spPr>
          <a:xfrm>
            <a:off x="5834052" y="7917682"/>
            <a:ext cx="39562169" cy="4286574"/>
          </a:xfrm>
          <a:prstGeom prst="rect">
            <a:avLst/>
          </a:prstGeom>
        </p:spPr>
        <p:txBody>
          <a:bodyPr/>
          <a:lstStyle>
            <a:lvl1pPr>
              <a:defRPr sz="8203"/>
            </a:lvl1pPr>
            <a:lvl2pPr>
              <a:defRPr sz="7383" baseline="0"/>
            </a:lvl2pPr>
            <a:lvl3pPr>
              <a:defRPr sz="6563"/>
            </a:lvl3pPr>
            <a:lvl4pPr>
              <a:defRPr sz="6016"/>
            </a:lvl4pPr>
            <a:lvl5pPr>
              <a:defRPr sz="6016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259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3" y="26696674"/>
            <a:ext cx="11948161" cy="15335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l">
              <a:defRPr sz="6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08FF-519A-5247-A55B-6160E89D857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26696674"/>
            <a:ext cx="16215360" cy="15335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ctr">
              <a:defRPr sz="6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2" y="26696674"/>
            <a:ext cx="11948161" cy="15335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r">
              <a:defRPr sz="6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A colorful text and a tower&#10;&#10;Description automatically generated">
            <a:extLst>
              <a:ext uri="{FF2B5EF4-FFF2-40B4-BE49-F238E27FC236}">
                <a16:creationId xmlns:a16="http://schemas.microsoft.com/office/drawing/2014/main" id="{729B919F-7FCB-5B0B-CF25-62C405603B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" y="-131710"/>
            <a:ext cx="8192585" cy="50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4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</p:sldLayoutIdLst>
  <p:txStyles>
    <p:titleStyle>
      <a:lvl1pPr algn="ctr" defTabSz="2285682" rtl="0" eaLnBrk="1" latinLnBrk="0" hangingPunct="1">
        <a:spcBef>
          <a:spcPct val="0"/>
        </a:spcBef>
        <a:buNone/>
        <a:defRPr sz="220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2" indent="-1714262" algn="l" defTabSz="2285682" rtl="0" eaLnBrk="1" latinLnBrk="0" hangingPunct="1">
        <a:spcBef>
          <a:spcPct val="20000"/>
        </a:spcBef>
        <a:buFont typeface="Arial"/>
        <a:buChar char="•"/>
        <a:defRPr sz="15991" kern="1200">
          <a:solidFill>
            <a:schemeClr val="tx1"/>
          </a:solidFill>
          <a:latin typeface="+mn-lt"/>
          <a:ea typeface="+mn-ea"/>
          <a:cs typeface="+mn-cs"/>
        </a:defRPr>
      </a:lvl1pPr>
      <a:lvl2pPr marL="3714235" indent="-1428552" algn="l" defTabSz="2285682" rtl="0" eaLnBrk="1" latinLnBrk="0" hangingPunct="1">
        <a:spcBef>
          <a:spcPct val="20000"/>
        </a:spcBef>
        <a:buFont typeface="Arial"/>
        <a:buChar char="–"/>
        <a:defRPr sz="13941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8" indent="-1142841" algn="l" defTabSz="2285682" rtl="0" eaLnBrk="1" latinLnBrk="0" hangingPunct="1">
        <a:spcBef>
          <a:spcPct val="20000"/>
        </a:spcBef>
        <a:buFont typeface="Arial"/>
        <a:buChar char="•"/>
        <a:defRPr sz="12027" kern="1200">
          <a:solidFill>
            <a:schemeClr val="tx1"/>
          </a:solidFill>
          <a:latin typeface="+mn-lt"/>
          <a:ea typeface="+mn-ea"/>
          <a:cs typeface="+mn-cs"/>
        </a:defRPr>
      </a:lvl3pPr>
      <a:lvl4pPr marL="7999892" indent="-1142841" algn="l" defTabSz="2285682" rtl="0" eaLnBrk="1" latinLnBrk="0" hangingPunct="1">
        <a:spcBef>
          <a:spcPct val="20000"/>
        </a:spcBef>
        <a:buFont typeface="Arial"/>
        <a:buChar char="–"/>
        <a:defRPr sz="9978" kern="1200">
          <a:solidFill>
            <a:schemeClr val="tx1"/>
          </a:solidFill>
          <a:latin typeface="+mn-lt"/>
          <a:ea typeface="+mn-ea"/>
          <a:cs typeface="+mn-cs"/>
        </a:defRPr>
      </a:lvl4pPr>
      <a:lvl5pPr marL="10285574" indent="-1142841" algn="l" defTabSz="2285682" rtl="0" eaLnBrk="1" latinLnBrk="0" hangingPunct="1">
        <a:spcBef>
          <a:spcPct val="20000"/>
        </a:spcBef>
        <a:buFont typeface="Arial"/>
        <a:buChar char="»"/>
        <a:defRPr sz="9978" kern="1200">
          <a:solidFill>
            <a:schemeClr val="tx1"/>
          </a:solidFill>
          <a:latin typeface="+mn-lt"/>
          <a:ea typeface="+mn-ea"/>
          <a:cs typeface="+mn-cs"/>
        </a:defRPr>
      </a:lvl5pPr>
      <a:lvl6pPr marL="12571258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6pPr>
      <a:lvl7pPr marL="14856941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7pPr>
      <a:lvl8pPr marL="17142624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8pPr>
      <a:lvl9pPr marL="19428308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1pPr>
      <a:lvl2pPr marL="2285682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2pPr>
      <a:lvl3pPr marL="4571367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3pPr>
      <a:lvl4pPr marL="6857049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4pPr>
      <a:lvl5pPr marL="9142733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5pPr>
      <a:lvl6pPr marL="11428417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6pPr>
      <a:lvl7pPr marL="13714100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7pPr>
      <a:lvl8pPr marL="15999782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8pPr>
      <a:lvl9pPr marL="18285466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Box 142"/>
          <p:cNvSpPr txBox="1">
            <a:spLocks noChangeArrowheads="1"/>
          </p:cNvSpPr>
          <p:nvPr/>
        </p:nvSpPr>
        <p:spPr bwMode="auto">
          <a:xfrm>
            <a:off x="16417617" y="29030505"/>
            <a:ext cx="384644" cy="52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430" tIns="95212" rIns="190430" bIns="95212">
            <a:spAutoFit/>
          </a:bodyPr>
          <a:lstStyle>
            <a:lvl1pPr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188"/>
          </a:p>
        </p:txBody>
      </p:sp>
      <p:sp>
        <p:nvSpPr>
          <p:cNvPr id="9" name="文字方塊 8"/>
          <p:cNvSpPr txBox="1"/>
          <p:nvPr/>
        </p:nvSpPr>
        <p:spPr>
          <a:xfrm>
            <a:off x="1064608" y="6755213"/>
            <a:ext cx="1517296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81355" indent="-781355" algn="just">
              <a:buFont typeface="Arial" panose="020B0604020202020204" pitchFamily="34" charset="0"/>
              <a:buChar char="•"/>
            </a:pP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This is a basic template for illustration purpose. You should design your own content.</a:t>
            </a:r>
          </a:p>
          <a:p>
            <a:pPr marL="781355" indent="-781355" algn="just">
              <a:buFont typeface="Arial" panose="020B0604020202020204" pitchFamily="34" charset="0"/>
              <a:buChar char="•"/>
            </a:pP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E-poster (screen) size: 142.24cm W x 80.01cm H (56” x 31.5”)</a:t>
            </a:r>
          </a:p>
          <a:p>
            <a:pPr marL="1695450" lvl="1" indent="-609600" algn="just">
              <a:buFont typeface="Arial" panose="020B0604020202020204" pitchFamily="34" charset="0"/>
              <a:buChar char="•"/>
            </a:pP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Go to “Design” Toolbar → Select “Slide Size” → Select “ Custom Slide Size” → Set 142.24cm W x 80.01cm H (56” x 31.5”)</a:t>
            </a:r>
          </a:p>
          <a:p>
            <a:pPr marL="781355" indent="-781355" algn="just">
              <a:buFont typeface="Arial" panose="020B0604020202020204" pitchFamily="34" charset="0"/>
              <a:buChar char="•"/>
            </a:pPr>
            <a:r>
              <a:rPr lang="en-US" altLang="zh-TW" sz="4200"/>
              <a:t>LED </a:t>
            </a:r>
            <a:r>
              <a:rPr lang="en-US" altLang="zh-TW" sz="4200" dirty="0"/>
              <a:t>screen  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aspect ratio: 16:9</a:t>
            </a:r>
          </a:p>
          <a:p>
            <a:pPr marL="781355" indent="-781355" algn="just">
              <a:buFont typeface="Arial" panose="020B0604020202020204" pitchFamily="34" charset="0"/>
              <a:buChar char="•"/>
            </a:pP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Only </a:t>
            </a:r>
            <a:r>
              <a:rPr lang="en-US" altLang="zh-TW" sz="4200" dirty="0">
                <a:solidFill>
                  <a:srgbClr val="000000"/>
                </a:solidFill>
              </a:rPr>
              <a:t>landscape orientation</a:t>
            </a:r>
            <a:endParaRPr lang="en-US" altLang="zh-TW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marL="781355" indent="-781355" algn="just">
              <a:buFont typeface="Arial" panose="020B0604020202020204" pitchFamily="34" charset="0"/>
              <a:buChar char="•"/>
            </a:pP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Recommended minimum font size: 42 points</a:t>
            </a:r>
          </a:p>
          <a:p>
            <a:pPr marL="781355" indent="-781355" algn="just">
              <a:buFont typeface="Arial" panose="020B0604020202020204" pitchFamily="34" charset="0"/>
              <a:buChar char="•"/>
            </a:pP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Only one page for each e-poster</a:t>
            </a:r>
            <a:endParaRPr lang="en-US" altLang="zh-TW" sz="4200" dirty="0"/>
          </a:p>
          <a:p>
            <a:pPr marL="781355" indent="-781355" algn="just">
              <a:buFont typeface="Arial" panose="020B0604020202020204" pitchFamily="34" charset="0"/>
              <a:buChar char="•"/>
            </a:pPr>
            <a:endParaRPr lang="en-US" altLang="zh-TW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83369" y="14403389"/>
            <a:ext cx="15804732" cy="13626453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36" name="矩形 35"/>
          <p:cNvSpPr/>
          <p:nvPr/>
        </p:nvSpPr>
        <p:spPr>
          <a:xfrm>
            <a:off x="757040" y="6360501"/>
            <a:ext cx="15804733" cy="7497187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37" name="矩形 36"/>
          <p:cNvSpPr/>
          <p:nvPr/>
        </p:nvSpPr>
        <p:spPr>
          <a:xfrm>
            <a:off x="1381869" y="13865627"/>
            <a:ext cx="4738413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016" b="1" cap="all" dirty="0">
                <a:ea typeface="Noto Sans CJK JP Medium" panose="020B0600000000000000" pitchFamily="34" charset="-128"/>
              </a:rPr>
              <a:t>Embed Video</a:t>
            </a:r>
            <a:endParaRPr lang="en-US" sz="6016" dirty="0">
              <a:ea typeface="Noto Sans CJK JP Medium" panose="020B0600000000000000" pitchFamily="34" charset="-128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66768" y="5795451"/>
            <a:ext cx="5244769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6016" b="1" cap="all" dirty="0">
                <a:ea typeface="Noto Sans CJK JP Medium" panose="020B0600000000000000" pitchFamily="34" charset="-128"/>
              </a:rPr>
              <a:t>Introduction</a:t>
            </a:r>
          </a:p>
        </p:txBody>
      </p:sp>
      <p:sp>
        <p:nvSpPr>
          <p:cNvPr id="39" name="矩形 38"/>
          <p:cNvSpPr/>
          <p:nvPr/>
        </p:nvSpPr>
        <p:spPr>
          <a:xfrm>
            <a:off x="17706272" y="5650483"/>
            <a:ext cx="15744383" cy="4112051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375" dirty="0"/>
          </a:p>
        </p:txBody>
      </p:sp>
      <p:sp>
        <p:nvSpPr>
          <p:cNvPr id="40" name="矩形 39"/>
          <p:cNvSpPr/>
          <p:nvPr/>
        </p:nvSpPr>
        <p:spPr>
          <a:xfrm>
            <a:off x="18102706" y="5185851"/>
            <a:ext cx="3924472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>
                <a:ea typeface="Noto Sans CJK JP Medium" panose="020B0600000000000000" pitchFamily="34" charset="-128"/>
              </a:rPr>
              <a:t>Flash Text</a:t>
            </a:r>
            <a:endParaRPr lang="en-US" altLang="zh-TW" sz="6016" dirty="0">
              <a:ea typeface="Noto Sans CJK JP Medium" panose="020B0600000000000000" pitchFamily="34" charset="-12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4678793" y="21065797"/>
            <a:ext cx="15744383" cy="6964045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44" name="矩形 43"/>
          <p:cNvSpPr/>
          <p:nvPr/>
        </p:nvSpPr>
        <p:spPr>
          <a:xfrm>
            <a:off x="34997583" y="20552887"/>
            <a:ext cx="4435381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/>
              <a:t>Conclusion</a:t>
            </a:r>
            <a:endParaRPr lang="zh-TW" altLang="en-US" sz="6016" dirty="0"/>
          </a:p>
        </p:txBody>
      </p:sp>
      <p:sp>
        <p:nvSpPr>
          <p:cNvPr id="45" name="矩形 44"/>
          <p:cNvSpPr/>
          <p:nvPr/>
        </p:nvSpPr>
        <p:spPr>
          <a:xfrm>
            <a:off x="1034078" y="15149215"/>
            <a:ext cx="155033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897" indent="-624897" algn="just">
              <a:buFont typeface="Arial"/>
              <a:buChar char="•"/>
            </a:pPr>
            <a:r>
              <a:rPr lang="en-US" altLang="zh-TW" sz="4200" dirty="0">
                <a:solidFill>
                  <a:srgbClr val="000000"/>
                </a:solidFill>
              </a:rPr>
              <a:t>Embed video in your poster</a:t>
            </a:r>
          </a:p>
          <a:p>
            <a:pPr marL="1768475" lvl="1" indent="-671513" algn="just">
              <a:buFont typeface="Arial"/>
              <a:buChar char="•"/>
            </a:pPr>
            <a:r>
              <a:rPr lang="en-US" altLang="zh-TW" sz="4200" dirty="0">
                <a:solidFill>
                  <a:srgbClr val="000000"/>
                </a:solidFill>
              </a:rPr>
              <a:t>Go to “Insert” Toolbar → Select “Video” → Select “Video on my PC …”</a:t>
            </a:r>
          </a:p>
          <a:p>
            <a:pPr marL="624897" indent="-624897" algn="just">
              <a:buFont typeface="Arial"/>
              <a:buChar char="•"/>
            </a:pPr>
            <a:r>
              <a:rPr lang="en-US" altLang="zh-TW" sz="4200" dirty="0">
                <a:solidFill>
                  <a:srgbClr val="000000"/>
                </a:solidFill>
              </a:rPr>
              <a:t>Keep video running throughout the entire e-poster session </a:t>
            </a:r>
          </a:p>
          <a:p>
            <a:pPr marL="1706563" lvl="1" indent="-609600" algn="just">
              <a:buFont typeface="Arial"/>
              <a:buChar char="•"/>
            </a:pPr>
            <a:r>
              <a:rPr lang="en-US" altLang="zh-TW" sz="4200" dirty="0">
                <a:solidFill>
                  <a:srgbClr val="000000"/>
                </a:solidFill>
              </a:rPr>
              <a:t>Go to “Slide Show” Toolbar → Select “Set Up Slide Show” → Check “Loop continuously until Esc”</a:t>
            </a:r>
          </a:p>
          <a:p>
            <a:pPr marL="1706563" lvl="1" indent="-609600" algn="just">
              <a:buFont typeface="Arial"/>
              <a:buChar char="•"/>
            </a:pPr>
            <a:r>
              <a:rPr lang="en-US" altLang="zh-TW" sz="4200" dirty="0">
                <a:solidFill>
                  <a:srgbClr val="000000"/>
                </a:solidFill>
              </a:rPr>
              <a:t>Alternatively, Click on the video → Go to “Video Tools / Playback” → Select “Loop until Stopped”</a:t>
            </a:r>
          </a:p>
        </p:txBody>
      </p:sp>
      <p:sp>
        <p:nvSpPr>
          <p:cNvPr id="52" name="矩形 51"/>
          <p:cNvSpPr/>
          <p:nvPr/>
        </p:nvSpPr>
        <p:spPr>
          <a:xfrm>
            <a:off x="18417876" y="6312285"/>
            <a:ext cx="147119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897" indent="-624897" algn="just">
              <a:buFont typeface="Arial"/>
              <a:buChar char="•"/>
            </a:pPr>
            <a:r>
              <a:rPr lang="en-US" altLang="zh-TW" sz="4200" dirty="0">
                <a:solidFill>
                  <a:srgbClr val="000000"/>
                </a:solidFill>
              </a:rPr>
              <a:t>Select the text of interest</a:t>
            </a:r>
          </a:p>
          <a:p>
            <a:pPr marL="624897" indent="-624897" algn="just">
              <a:buFont typeface="Arial"/>
              <a:buChar char="•"/>
            </a:pPr>
            <a:r>
              <a:rPr lang="en-US" altLang="zh-TW" sz="4200" dirty="0">
                <a:solidFill>
                  <a:srgbClr val="000000"/>
                </a:solidFill>
              </a:rPr>
              <a:t>Go to “Animations” Toolbar →  Roll down to Select “Pulse” → Open Animation Pane → Click on Downward Triangle → Select “Timing …” →  Set “Repeat” to “Until End of Slide”</a:t>
            </a:r>
          </a:p>
          <a:p>
            <a:pPr lvl="0">
              <a:buSzPct val="25000"/>
            </a:pPr>
            <a:endParaRPr lang="en-US" altLang="zh-TW" sz="4200" dirty="0">
              <a:ea typeface="Arial"/>
              <a:cs typeface="Arial"/>
              <a:sym typeface="Arial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5471276" y="21987190"/>
            <a:ext cx="9493644" cy="5142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7626" indent="-937626" algn="just">
              <a:buFont typeface="Arial" panose="020B0604020202020204" pitchFamily="34" charset="0"/>
              <a:buChar char="•"/>
            </a:pPr>
            <a:r>
              <a:rPr lang="en-CA" altLang="zh-TW" sz="5469" dirty="0">
                <a:cs typeface="Times New Roman" panose="02020603050405020304" pitchFamily="18" charset="0"/>
              </a:rPr>
              <a:t>Bullet 1</a:t>
            </a:r>
            <a:endParaRPr lang="en-CA" altLang="zh-TW" sz="5469" b="1" dirty="0">
              <a:cs typeface="Times New Roman" panose="02020603050405020304" pitchFamily="18" charset="0"/>
            </a:endParaRPr>
          </a:p>
          <a:p>
            <a:pPr marL="937626" indent="-937626" algn="just">
              <a:buFont typeface="Arial" panose="020B0604020202020204" pitchFamily="34" charset="0"/>
              <a:buChar char="•"/>
            </a:pPr>
            <a:r>
              <a:rPr lang="en-CA" altLang="zh-TW" sz="5469" dirty="0">
                <a:cs typeface="Times New Roman" panose="02020603050405020304" pitchFamily="18" charset="0"/>
              </a:rPr>
              <a:t>Bullet 2</a:t>
            </a:r>
          </a:p>
          <a:p>
            <a:pPr marL="937626" indent="-937626" algn="just">
              <a:buFont typeface="Arial" panose="020B0604020202020204" pitchFamily="34" charset="0"/>
              <a:buChar char="•"/>
            </a:pPr>
            <a:r>
              <a:rPr lang="en-CA" altLang="zh-TW" sz="5469" dirty="0">
                <a:cs typeface="Times New Roman" panose="02020603050405020304" pitchFamily="18" charset="0"/>
              </a:rPr>
              <a:t>Bullet 3</a:t>
            </a:r>
          </a:p>
          <a:p>
            <a:pPr marL="937626" indent="-937626" algn="just">
              <a:buFont typeface="Arial" panose="020B0604020202020204" pitchFamily="34" charset="0"/>
              <a:buChar char="•"/>
            </a:pPr>
            <a:r>
              <a:rPr lang="en-CA" altLang="zh-TW" sz="5469" dirty="0">
                <a:cs typeface="Times New Roman" panose="02020603050405020304" pitchFamily="18" charset="0"/>
              </a:rPr>
              <a:t>Bullet 4</a:t>
            </a:r>
          </a:p>
          <a:p>
            <a:pPr marL="937626" indent="-937626" algn="just">
              <a:buFont typeface="Arial" panose="020B0604020202020204" pitchFamily="34" charset="0"/>
              <a:buChar char="•"/>
            </a:pPr>
            <a:endParaRPr lang="en-CA" altLang="zh-TW" sz="5469" dirty="0">
              <a:cs typeface="Times New Roman" panose="02020603050405020304" pitchFamily="18" charset="0"/>
            </a:endParaRPr>
          </a:p>
          <a:p>
            <a:pPr marL="937626" indent="-937626" algn="just">
              <a:buFont typeface="Arial" panose="020B0604020202020204" pitchFamily="34" charset="0"/>
              <a:buChar char="•"/>
            </a:pPr>
            <a:endParaRPr lang="en-CA" altLang="zh-TW" sz="5469" dirty="0">
              <a:cs typeface="Times New Roman" panose="02020603050405020304" pitchFamily="18" charset="0"/>
            </a:endParaRPr>
          </a:p>
        </p:txBody>
      </p:sp>
      <p:sp>
        <p:nvSpPr>
          <p:cNvPr id="34" name="矩形 40"/>
          <p:cNvSpPr/>
          <p:nvPr/>
        </p:nvSpPr>
        <p:spPr>
          <a:xfrm>
            <a:off x="17706272" y="11683527"/>
            <a:ext cx="15744383" cy="5019513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46" name="矩形 41"/>
          <p:cNvSpPr/>
          <p:nvPr/>
        </p:nvSpPr>
        <p:spPr>
          <a:xfrm>
            <a:off x="18022985" y="11083719"/>
            <a:ext cx="3865610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>
                <a:ea typeface="Noto Sans CJK JP Medium" panose="020B0600000000000000" pitchFamily="34" charset="-128"/>
              </a:rPr>
              <a:t>Attention</a:t>
            </a:r>
            <a:endParaRPr lang="en-US" altLang="zh-TW" sz="6016" dirty="0">
              <a:ea typeface="Noto Sans CJK JP Medium" panose="020B0600000000000000" pitchFamily="34" charset="-128"/>
            </a:endParaRPr>
          </a:p>
        </p:txBody>
      </p:sp>
      <p:sp>
        <p:nvSpPr>
          <p:cNvPr id="47" name="矩形 54"/>
          <p:cNvSpPr/>
          <p:nvPr/>
        </p:nvSpPr>
        <p:spPr>
          <a:xfrm>
            <a:off x="18496681" y="12358870"/>
            <a:ext cx="141963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897" indent="-624897" algn="just">
              <a:buFont typeface="Arial"/>
              <a:buChar char="•"/>
            </a:pPr>
            <a:r>
              <a:rPr lang="en-US" altLang="zh-TW" sz="4200" dirty="0">
                <a:solidFill>
                  <a:srgbClr val="000000"/>
                </a:solidFill>
              </a:rPr>
              <a:t>Embedded media (video) can only be displayed in the following formats: .</a:t>
            </a:r>
            <a:r>
              <a:rPr lang="en-US" altLang="zh-TW" sz="4200" dirty="0" err="1">
                <a:solidFill>
                  <a:srgbClr val="000000"/>
                </a:solidFill>
              </a:rPr>
              <a:t>mov</a:t>
            </a:r>
            <a:r>
              <a:rPr lang="en-US" altLang="zh-TW" sz="4200" dirty="0">
                <a:solidFill>
                  <a:srgbClr val="000000"/>
                </a:solidFill>
              </a:rPr>
              <a:t>, .mp4, .mpeg.  </a:t>
            </a:r>
          </a:p>
          <a:p>
            <a:pPr marL="624897" indent="-624897" algn="just">
              <a:buFont typeface="Arial"/>
              <a:buChar char="•"/>
            </a:pPr>
            <a:r>
              <a:rPr lang="en-US" altLang="zh-TW" sz="4200" dirty="0">
                <a:solidFill>
                  <a:srgbClr val="000000"/>
                </a:solidFill>
              </a:rPr>
              <a:t>Place your video file along with your PowerPoint file. </a:t>
            </a:r>
          </a:p>
          <a:p>
            <a:pPr marL="624897" indent="-624897" algn="just">
              <a:buFont typeface="Arial"/>
              <a:buChar char="•"/>
            </a:pPr>
            <a:r>
              <a:rPr lang="en-US" altLang="zh-TW" sz="4200" dirty="0">
                <a:solidFill>
                  <a:srgbClr val="000000"/>
                </a:solidFill>
              </a:rPr>
              <a:t>If you want to embed online video, ensure the availability of the internet or Wi-Fi network connection</a:t>
            </a:r>
          </a:p>
        </p:txBody>
      </p:sp>
      <p:sp>
        <p:nvSpPr>
          <p:cNvPr id="50" name="矩形 40"/>
          <p:cNvSpPr/>
          <p:nvPr/>
        </p:nvSpPr>
        <p:spPr>
          <a:xfrm>
            <a:off x="17627468" y="18266987"/>
            <a:ext cx="15744383" cy="9762855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51" name="矩形 41"/>
          <p:cNvSpPr/>
          <p:nvPr/>
        </p:nvSpPr>
        <p:spPr>
          <a:xfrm>
            <a:off x="17898921" y="17811323"/>
            <a:ext cx="7509428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>
                <a:ea typeface="Noto Sans CJK JP Medium" panose="020B0600000000000000" pitchFamily="34" charset="-128"/>
              </a:rPr>
              <a:t>Animation Graphics</a:t>
            </a:r>
            <a:endParaRPr lang="en-US" altLang="zh-TW" sz="6016" dirty="0">
              <a:ea typeface="Noto Sans CJK JP Medium" panose="020B0600000000000000" pitchFamily="34" charset="-128"/>
            </a:endParaRPr>
          </a:p>
        </p:txBody>
      </p:sp>
      <p:sp>
        <p:nvSpPr>
          <p:cNvPr id="54" name="矩形 54"/>
          <p:cNvSpPr/>
          <p:nvPr/>
        </p:nvSpPr>
        <p:spPr>
          <a:xfrm>
            <a:off x="18417877" y="19081321"/>
            <a:ext cx="14196305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897" indent="-624897" algn="just">
              <a:buFont typeface="Arial"/>
              <a:buChar char="•"/>
            </a:pPr>
            <a:r>
              <a:rPr lang="en-US" altLang="zh-TW" sz="4200" dirty="0">
                <a:solidFill>
                  <a:srgbClr val="000000"/>
                </a:solidFill>
              </a:rPr>
              <a:t>You may display GIF graphics too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903" y="6451662"/>
            <a:ext cx="11017818" cy="6197523"/>
          </a:xfrm>
          <a:prstGeom prst="rect">
            <a:avLst/>
          </a:prstGeom>
        </p:spPr>
      </p:pic>
      <p:sp>
        <p:nvSpPr>
          <p:cNvPr id="60" name="矩形 40"/>
          <p:cNvSpPr/>
          <p:nvPr/>
        </p:nvSpPr>
        <p:spPr>
          <a:xfrm>
            <a:off x="34660772" y="5880985"/>
            <a:ext cx="15744383" cy="7404573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63" name="矩形 41"/>
          <p:cNvSpPr/>
          <p:nvPr/>
        </p:nvSpPr>
        <p:spPr>
          <a:xfrm>
            <a:off x="35091785" y="5357377"/>
            <a:ext cx="3277307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>
                <a:ea typeface="Noto Sans CJK JP Medium" panose="020B0600000000000000" pitchFamily="34" charset="-128"/>
              </a:rPr>
              <a:t>E-Poster</a:t>
            </a:r>
            <a:endParaRPr lang="en-US" altLang="zh-TW" sz="6016" dirty="0">
              <a:ea typeface="Noto Sans CJK JP Medium" panose="020B0600000000000000" pitchFamily="34" charset="-128"/>
            </a:endParaRPr>
          </a:p>
        </p:txBody>
      </p:sp>
      <p:sp>
        <p:nvSpPr>
          <p:cNvPr id="33" name="Content Placeholder 21"/>
          <p:cNvSpPr>
            <a:spLocks noGrp="1"/>
          </p:cNvSpPr>
          <p:nvPr>
            <p:ph sz="quarter" idx="18"/>
          </p:nvPr>
        </p:nvSpPr>
        <p:spPr>
          <a:xfrm>
            <a:off x="34661475" y="14077950"/>
            <a:ext cx="15632113" cy="58054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demo_cmp_scene_2">
            <a:hlinkClick r:id="" action="ppaction://media"/>
          </p:cNvPr>
          <p:cNvPicPr>
            <a:picLocks noGrp="1" noChangeAspect="1"/>
          </p:cNvPicPr>
          <p:nvPr>
            <p:ph sz="quarter" idx="18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3463" y="20746745"/>
            <a:ext cx="12649200" cy="7115175"/>
          </a:xfrm>
        </p:spPr>
      </p:pic>
      <p:pic>
        <p:nvPicPr>
          <p:cNvPr id="25" name="內容版面配置區 24"/>
          <p:cNvPicPr>
            <a:picLocks noGrp="1" noChangeAspect="1"/>
          </p:cNvPicPr>
          <p:nvPr>
            <p:ph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881" y="19721482"/>
            <a:ext cx="4570825" cy="8199213"/>
          </a:xfrm>
          <a:prstGeom prst="rect">
            <a:avLst/>
          </a:prstGeom>
          <a:ln>
            <a:noFill/>
          </a:ln>
          <a:effectLst>
            <a:softEdge rad="101600"/>
          </a:effectLst>
        </p:spPr>
      </p:pic>
      <p:sp>
        <p:nvSpPr>
          <p:cNvPr id="22" name="內容版面配置區 2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" name="內容版面配置區 31"/>
          <p:cNvPicPr>
            <a:picLocks noGrp="1" noChangeAspect="1"/>
          </p:cNvPicPr>
          <p:nvPr>
            <p:ph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096" y="20061912"/>
            <a:ext cx="9609919" cy="7752933"/>
          </a:xfrm>
        </p:spPr>
      </p:pic>
    </p:spTree>
    <p:extLst>
      <p:ext uri="{BB962C8B-B14F-4D97-AF65-F5344CB8AC3E}">
        <p14:creationId xmlns:p14="http://schemas.microsoft.com/office/powerpoint/2010/main" val="300167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286</Words>
  <Application>Microsoft Office PowerPoint</Application>
  <PresentationFormat>Custom</PresentationFormat>
  <Paragraphs>31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Manager>I-Chan Lo</Manager>
  <Company>National Taiwan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ichan Lo</dc:creator>
  <cp:lastModifiedBy>william hoo</cp:lastModifiedBy>
  <cp:revision>94</cp:revision>
  <dcterms:created xsi:type="dcterms:W3CDTF">2017-08-28T19:07:22Z</dcterms:created>
  <dcterms:modified xsi:type="dcterms:W3CDTF">2023-08-11T14:34:52Z</dcterms:modified>
</cp:coreProperties>
</file>