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
  </p:notesMasterIdLst>
  <p:sldIdLst>
    <p:sldId id="257" r:id="rId2"/>
  </p:sldIdLst>
  <p:sldSz cx="51206400" cy="28803600"/>
  <p:notesSz cx="6858000" cy="9144000"/>
  <p:defaultTextStyle>
    <a:defPPr>
      <a:defRPr lang="zh-TW"/>
    </a:defPPr>
    <a:lvl1pPr marL="0" algn="l" defTabSz="3841393" rtl="0" eaLnBrk="1" latinLnBrk="0" hangingPunct="1">
      <a:defRPr sz="7563" kern="1200">
        <a:solidFill>
          <a:schemeClr val="tx1"/>
        </a:solidFill>
        <a:latin typeface="+mn-lt"/>
        <a:ea typeface="+mn-ea"/>
        <a:cs typeface="+mn-cs"/>
      </a:defRPr>
    </a:lvl1pPr>
    <a:lvl2pPr marL="1920698" algn="l" defTabSz="3841393" rtl="0" eaLnBrk="1" latinLnBrk="0" hangingPunct="1">
      <a:defRPr sz="7563" kern="1200">
        <a:solidFill>
          <a:schemeClr val="tx1"/>
        </a:solidFill>
        <a:latin typeface="+mn-lt"/>
        <a:ea typeface="+mn-ea"/>
        <a:cs typeface="+mn-cs"/>
      </a:defRPr>
    </a:lvl2pPr>
    <a:lvl3pPr marL="3841393" algn="l" defTabSz="3841393" rtl="0" eaLnBrk="1" latinLnBrk="0" hangingPunct="1">
      <a:defRPr sz="7563" kern="1200">
        <a:solidFill>
          <a:schemeClr val="tx1"/>
        </a:solidFill>
        <a:latin typeface="+mn-lt"/>
        <a:ea typeface="+mn-ea"/>
        <a:cs typeface="+mn-cs"/>
      </a:defRPr>
    </a:lvl3pPr>
    <a:lvl4pPr marL="5762091" algn="l" defTabSz="3841393" rtl="0" eaLnBrk="1" latinLnBrk="0" hangingPunct="1">
      <a:defRPr sz="7563" kern="1200">
        <a:solidFill>
          <a:schemeClr val="tx1"/>
        </a:solidFill>
        <a:latin typeface="+mn-lt"/>
        <a:ea typeface="+mn-ea"/>
        <a:cs typeface="+mn-cs"/>
      </a:defRPr>
    </a:lvl4pPr>
    <a:lvl5pPr marL="7682785" algn="l" defTabSz="3841393" rtl="0" eaLnBrk="1" latinLnBrk="0" hangingPunct="1">
      <a:defRPr sz="7563" kern="1200">
        <a:solidFill>
          <a:schemeClr val="tx1"/>
        </a:solidFill>
        <a:latin typeface="+mn-lt"/>
        <a:ea typeface="+mn-ea"/>
        <a:cs typeface="+mn-cs"/>
      </a:defRPr>
    </a:lvl5pPr>
    <a:lvl6pPr marL="9603484" algn="l" defTabSz="3841393" rtl="0" eaLnBrk="1" latinLnBrk="0" hangingPunct="1">
      <a:defRPr sz="7563" kern="1200">
        <a:solidFill>
          <a:schemeClr val="tx1"/>
        </a:solidFill>
        <a:latin typeface="+mn-lt"/>
        <a:ea typeface="+mn-ea"/>
        <a:cs typeface="+mn-cs"/>
      </a:defRPr>
    </a:lvl6pPr>
    <a:lvl7pPr marL="11524178" algn="l" defTabSz="3841393" rtl="0" eaLnBrk="1" latinLnBrk="0" hangingPunct="1">
      <a:defRPr sz="7563" kern="1200">
        <a:solidFill>
          <a:schemeClr val="tx1"/>
        </a:solidFill>
        <a:latin typeface="+mn-lt"/>
        <a:ea typeface="+mn-ea"/>
        <a:cs typeface="+mn-cs"/>
      </a:defRPr>
    </a:lvl7pPr>
    <a:lvl8pPr marL="13444876" algn="l" defTabSz="3841393" rtl="0" eaLnBrk="1" latinLnBrk="0" hangingPunct="1">
      <a:defRPr sz="7563" kern="1200">
        <a:solidFill>
          <a:schemeClr val="tx1"/>
        </a:solidFill>
        <a:latin typeface="+mn-lt"/>
        <a:ea typeface="+mn-ea"/>
        <a:cs typeface="+mn-cs"/>
      </a:defRPr>
    </a:lvl8pPr>
    <a:lvl9pPr marL="15365575" algn="l" defTabSz="3841393" rtl="0" eaLnBrk="1" latinLnBrk="0" hangingPunct="1">
      <a:defRPr sz="756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60" autoAdjust="0"/>
  </p:normalViewPr>
  <p:slideViewPr>
    <p:cSldViewPr snapToGrid="0">
      <p:cViewPr varScale="1">
        <p:scale>
          <a:sx n="20" d="100"/>
          <a:sy n="20" d="100"/>
        </p:scale>
        <p:origin x="204" y="17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A4580-B0F3-4E23-8EB4-98BABFF60959}" type="datetimeFigureOut">
              <a:rPr lang="en-US" smtClean="0"/>
              <a:t>8/11/2023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27487-9080-46A8-A8FE-67AD887CAC59}" type="slidenum">
              <a:rPr lang="en-US" smtClean="0"/>
              <a:t>‹#›</a:t>
            </a:fld>
            <a:endParaRPr lang="en-US" dirty="0"/>
          </a:p>
        </p:txBody>
      </p:sp>
    </p:spTree>
    <p:extLst>
      <p:ext uri="{BB962C8B-B14F-4D97-AF65-F5344CB8AC3E}">
        <p14:creationId xmlns:p14="http://schemas.microsoft.com/office/powerpoint/2010/main" val="2127312364"/>
      </p:ext>
    </p:extLst>
  </p:cSld>
  <p:clrMap bg1="lt1" tx1="dk1" bg2="lt2" tx2="dk2" accent1="accent1" accent2="accent2" accent3="accent3" accent4="accent4" accent5="accent5" accent6="accent6" hlink="hlink" folHlink="folHlink"/>
  <p:notesStyle>
    <a:lvl1pPr marL="0" algn="l" defTabSz="3841943" rtl="0" eaLnBrk="1" latinLnBrk="0" hangingPunct="1">
      <a:defRPr sz="5042" kern="1200">
        <a:solidFill>
          <a:schemeClr val="tx1"/>
        </a:solidFill>
        <a:latin typeface="+mn-lt"/>
        <a:ea typeface="+mn-ea"/>
        <a:cs typeface="+mn-cs"/>
      </a:defRPr>
    </a:lvl1pPr>
    <a:lvl2pPr marL="1920972" algn="l" defTabSz="3841943" rtl="0" eaLnBrk="1" latinLnBrk="0" hangingPunct="1">
      <a:defRPr sz="5042" kern="1200">
        <a:solidFill>
          <a:schemeClr val="tx1"/>
        </a:solidFill>
        <a:latin typeface="+mn-lt"/>
        <a:ea typeface="+mn-ea"/>
        <a:cs typeface="+mn-cs"/>
      </a:defRPr>
    </a:lvl2pPr>
    <a:lvl3pPr marL="3841943" algn="l" defTabSz="3841943" rtl="0" eaLnBrk="1" latinLnBrk="0" hangingPunct="1">
      <a:defRPr sz="5042" kern="1200">
        <a:solidFill>
          <a:schemeClr val="tx1"/>
        </a:solidFill>
        <a:latin typeface="+mn-lt"/>
        <a:ea typeface="+mn-ea"/>
        <a:cs typeface="+mn-cs"/>
      </a:defRPr>
    </a:lvl3pPr>
    <a:lvl4pPr marL="5762915" algn="l" defTabSz="3841943" rtl="0" eaLnBrk="1" latinLnBrk="0" hangingPunct="1">
      <a:defRPr sz="5042" kern="1200">
        <a:solidFill>
          <a:schemeClr val="tx1"/>
        </a:solidFill>
        <a:latin typeface="+mn-lt"/>
        <a:ea typeface="+mn-ea"/>
        <a:cs typeface="+mn-cs"/>
      </a:defRPr>
    </a:lvl4pPr>
    <a:lvl5pPr marL="7683886" algn="l" defTabSz="3841943" rtl="0" eaLnBrk="1" latinLnBrk="0" hangingPunct="1">
      <a:defRPr sz="5042" kern="1200">
        <a:solidFill>
          <a:schemeClr val="tx1"/>
        </a:solidFill>
        <a:latin typeface="+mn-lt"/>
        <a:ea typeface="+mn-ea"/>
        <a:cs typeface="+mn-cs"/>
      </a:defRPr>
    </a:lvl5pPr>
    <a:lvl6pPr marL="9604858" algn="l" defTabSz="3841943" rtl="0" eaLnBrk="1" latinLnBrk="0" hangingPunct="1">
      <a:defRPr sz="5042" kern="1200">
        <a:solidFill>
          <a:schemeClr val="tx1"/>
        </a:solidFill>
        <a:latin typeface="+mn-lt"/>
        <a:ea typeface="+mn-ea"/>
        <a:cs typeface="+mn-cs"/>
      </a:defRPr>
    </a:lvl6pPr>
    <a:lvl7pPr marL="11525829" algn="l" defTabSz="3841943" rtl="0" eaLnBrk="1" latinLnBrk="0" hangingPunct="1">
      <a:defRPr sz="5042" kern="1200">
        <a:solidFill>
          <a:schemeClr val="tx1"/>
        </a:solidFill>
        <a:latin typeface="+mn-lt"/>
        <a:ea typeface="+mn-ea"/>
        <a:cs typeface="+mn-cs"/>
      </a:defRPr>
    </a:lvl7pPr>
    <a:lvl8pPr marL="13446801" algn="l" defTabSz="3841943" rtl="0" eaLnBrk="1" latinLnBrk="0" hangingPunct="1">
      <a:defRPr sz="5042" kern="1200">
        <a:solidFill>
          <a:schemeClr val="tx1"/>
        </a:solidFill>
        <a:latin typeface="+mn-lt"/>
        <a:ea typeface="+mn-ea"/>
        <a:cs typeface="+mn-cs"/>
      </a:defRPr>
    </a:lvl8pPr>
    <a:lvl9pPr marL="15367772" algn="l" defTabSz="3841943" rtl="0" eaLnBrk="1" latinLnBrk="0" hangingPunct="1">
      <a:defRPr sz="50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827487-9080-46A8-A8FE-67AD887CAC59}" type="slidenum">
              <a:rPr lang="en-US" smtClean="0"/>
              <a:t>1</a:t>
            </a:fld>
            <a:endParaRPr lang="en-US" dirty="0"/>
          </a:p>
        </p:txBody>
      </p:sp>
    </p:spTree>
    <p:extLst>
      <p:ext uri="{BB962C8B-B14F-4D97-AF65-F5344CB8AC3E}">
        <p14:creationId xmlns:p14="http://schemas.microsoft.com/office/powerpoint/2010/main" val="51632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853056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07432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49347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bg>
      <p:bgRef idx="1002">
        <a:schemeClr val="bg1"/>
      </p:bgRef>
    </p:bg>
    <p:spTree>
      <p:nvGrpSpPr>
        <p:cNvPr id="1" name=""/>
        <p:cNvGrpSpPr/>
        <p:nvPr/>
      </p:nvGrpSpPr>
      <p:grpSpPr>
        <a:xfrm>
          <a:off x="0" y="0"/>
          <a:ext cx="0" cy="0"/>
          <a:chOff x="0" y="0"/>
          <a:chExt cx="0" cy="0"/>
        </a:xfrm>
      </p:grpSpPr>
      <p:sp>
        <p:nvSpPr>
          <p:cNvPr id="12" name="Rectangle 33"/>
          <p:cNvSpPr>
            <a:spLocks noChangeArrowheads="1"/>
          </p:cNvSpPr>
          <p:nvPr userDrawn="1"/>
        </p:nvSpPr>
        <p:spPr bwMode="auto">
          <a:xfrm>
            <a:off x="181150"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sp>
        <p:nvSpPr>
          <p:cNvPr id="17" name="標題 1"/>
          <p:cNvSpPr>
            <a:spLocks noGrp="1"/>
          </p:cNvSpPr>
          <p:nvPr>
            <p:ph type="title" hasCustomPrompt="1"/>
          </p:nvPr>
        </p:nvSpPr>
        <p:spPr>
          <a:xfrm>
            <a:off x="8258685" y="-32000"/>
            <a:ext cx="42947726" cy="2144268"/>
          </a:xfrm>
        </p:spPr>
        <p:txBody>
          <a:bodyPr>
            <a:normAutofit/>
          </a:bodyPr>
          <a:lstStyle>
            <a:lvl1pPr algn="ctr">
              <a:defRPr sz="10069" baseline="0">
                <a:solidFill>
                  <a:schemeClr val="tx1"/>
                </a:solidFill>
                <a:latin typeface="Times New Roman" panose="02020603050405020304" pitchFamily="18" charset="0"/>
                <a:cs typeface="Times New Roman" panose="02020603050405020304" pitchFamily="18" charset="0"/>
              </a:defRPr>
            </a:lvl1pPr>
          </a:lstStyle>
          <a:p>
            <a:r>
              <a:rPr lang="en-US" altLang="zh-TW" dirty="0"/>
              <a:t>Paper Title</a:t>
            </a:r>
            <a:endParaRPr lang="zh-TW" altLang="en-US" dirty="0"/>
          </a:p>
        </p:txBody>
      </p:sp>
      <p:sp>
        <p:nvSpPr>
          <p:cNvPr id="47" name="Text Placeholder 76"/>
          <p:cNvSpPr>
            <a:spLocks noGrp="1"/>
          </p:cNvSpPr>
          <p:nvPr>
            <p:ph type="body" sz="quarter" idx="161" hasCustomPrompt="1"/>
          </p:nvPr>
        </p:nvSpPr>
        <p:spPr>
          <a:xfrm>
            <a:off x="8254590" y="2204605"/>
            <a:ext cx="42955916" cy="1190339"/>
          </a:xfrm>
          <a:prstGeom prst="rect">
            <a:avLst/>
          </a:prstGeom>
        </p:spPr>
        <p:txBody>
          <a:bodyPr>
            <a:normAutofit/>
          </a:bodyPr>
          <a:lstStyle>
            <a:lvl1pPr marL="0" indent="0" algn="ctr">
              <a:buFontTx/>
              <a:buNone/>
              <a:defRPr sz="7552">
                <a:solidFill>
                  <a:schemeClr val="tx1"/>
                </a:solidFill>
                <a:latin typeface="Times New Roman" panose="02020603050405020304" pitchFamily="18" charset="0"/>
                <a:cs typeface="Times New Roman" panose="02020603050405020304" pitchFamily="18" charset="0"/>
              </a:defRPr>
            </a:lvl1pPr>
            <a:lvl2pPr>
              <a:buFontTx/>
              <a:buNone/>
              <a:defRPr sz="30203"/>
            </a:lvl2pPr>
            <a:lvl3pPr>
              <a:buFontTx/>
              <a:buNone/>
              <a:defRPr sz="30203"/>
            </a:lvl3pPr>
            <a:lvl4pPr>
              <a:buFontTx/>
              <a:buNone/>
              <a:defRPr sz="30203"/>
            </a:lvl4pPr>
            <a:lvl5pPr>
              <a:buFontTx/>
              <a:buNone/>
              <a:defRPr sz="30203"/>
            </a:lvl5pPr>
          </a:lstStyle>
          <a:p>
            <a:pPr lvl="0"/>
            <a:r>
              <a:rPr lang="en-US" dirty="0"/>
              <a:t>Click here to add authors</a:t>
            </a:r>
          </a:p>
        </p:txBody>
      </p:sp>
      <p:sp>
        <p:nvSpPr>
          <p:cNvPr id="48" name="Text Placeholder 76"/>
          <p:cNvSpPr>
            <a:spLocks noGrp="1"/>
          </p:cNvSpPr>
          <p:nvPr>
            <p:ph type="body" sz="quarter" idx="195" hasCustomPrompt="1"/>
          </p:nvPr>
        </p:nvSpPr>
        <p:spPr>
          <a:xfrm>
            <a:off x="8254590" y="3460980"/>
            <a:ext cx="42955916" cy="1211611"/>
          </a:xfrm>
          <a:prstGeom prst="rect">
            <a:avLst/>
          </a:prstGeom>
        </p:spPr>
        <p:txBody>
          <a:bodyPr>
            <a:noAutofit/>
          </a:bodyPr>
          <a:lstStyle>
            <a:lvl1pPr marL="0" indent="0" algn="ctr">
              <a:buFontTx/>
              <a:buNone/>
              <a:defRPr sz="6713">
                <a:solidFill>
                  <a:schemeClr val="tx1"/>
                </a:solidFill>
                <a:latin typeface="Times New Roman" panose="02020603050405020304" pitchFamily="18" charset="0"/>
                <a:cs typeface="Times New Roman" panose="02020603050405020304" pitchFamily="18" charset="0"/>
              </a:defRPr>
            </a:lvl1pPr>
            <a:lvl2pPr>
              <a:buFontTx/>
              <a:buNone/>
              <a:defRPr sz="30203"/>
            </a:lvl2pPr>
            <a:lvl3pPr>
              <a:buFontTx/>
              <a:buNone/>
              <a:defRPr sz="30203"/>
            </a:lvl3pPr>
            <a:lvl4pPr>
              <a:buFontTx/>
              <a:buNone/>
              <a:defRPr sz="30203"/>
            </a:lvl4pPr>
            <a:lvl5pPr>
              <a:buFontTx/>
              <a:buNone/>
              <a:defRPr sz="30203"/>
            </a:lvl5pPr>
          </a:lstStyle>
          <a:p>
            <a:pPr lvl="0"/>
            <a:r>
              <a:rPr lang="en-US" dirty="0"/>
              <a:t>Click here to add affiliations</a:t>
            </a:r>
          </a:p>
        </p:txBody>
      </p:sp>
      <p:sp>
        <p:nvSpPr>
          <p:cNvPr id="49" name="Text Placeholder 5"/>
          <p:cNvSpPr>
            <a:spLocks noGrp="1"/>
          </p:cNvSpPr>
          <p:nvPr>
            <p:ph type="body" sz="quarter" idx="11" hasCustomPrompt="1"/>
          </p:nvPr>
        </p:nvSpPr>
        <p:spPr>
          <a:xfrm>
            <a:off x="5" y="4765656"/>
            <a:ext cx="17063861" cy="2493094"/>
          </a:xfrm>
          <a:prstGeom prst="rect">
            <a:avLst/>
          </a:prstGeom>
          <a:noFill/>
          <a:ln>
            <a:noFill/>
          </a:ln>
        </p:spPr>
        <p:style>
          <a:lnRef idx="2">
            <a:schemeClr val="accent5"/>
          </a:lnRef>
          <a:fillRef idx="1">
            <a:schemeClr val="lt1"/>
          </a:fillRef>
          <a:effectRef idx="0">
            <a:schemeClr val="accent5"/>
          </a:effectRef>
          <a:fontRef idx="none"/>
        </p:style>
        <p:txBody>
          <a:bodyPr wrap="square" lIns="78374" tIns="78374" rIns="78374" bIns="78374" anchor="ctr" anchorCtr="0">
            <a:spAutoFit/>
          </a:bodyPr>
          <a:lstStyle>
            <a:lvl1pPr marL="0" marR="0" indent="0" algn="ctr" defTabSz="3836461" rtl="0" eaLnBrk="1" fontAlgn="auto" latinLnBrk="0" hangingPunct="1">
              <a:lnSpc>
                <a:spcPct val="100000"/>
              </a:lnSpc>
              <a:spcBef>
                <a:spcPts val="2098"/>
              </a:spcBef>
              <a:spcAft>
                <a:spcPts val="0"/>
              </a:spcAft>
              <a:buClrTx/>
              <a:buSzTx/>
              <a:buFont typeface="Arial" panose="020B0604020202020204" pitchFamily="34" charset="0"/>
              <a:buNone/>
              <a:tabLst/>
              <a:defRPr sz="6713" b="1" u="sng" baseline="0">
                <a:solidFill>
                  <a:schemeClr val="accent5"/>
                </a:solidFill>
                <a:latin typeface="Times New Roman" panose="02020603050405020304" pitchFamily="18" charset="0"/>
                <a:cs typeface="Times New Roman" panose="02020603050405020304" pitchFamily="18" charset="0"/>
              </a:defRPr>
            </a:lvl1pPr>
          </a:lstStyle>
          <a:p>
            <a:pPr marL="0" marR="0" lvl="0" indent="0" algn="ctr" defTabSz="3836461" rtl="0" eaLnBrk="1" fontAlgn="auto" latinLnBrk="0" hangingPunct="1">
              <a:lnSpc>
                <a:spcPct val="100000"/>
              </a:lnSpc>
              <a:spcBef>
                <a:spcPts val="2098"/>
              </a:spcBef>
              <a:spcAft>
                <a:spcPts val="0"/>
              </a:spcAft>
              <a:buClrTx/>
              <a:buSzTx/>
              <a:buFont typeface="Arial" panose="020B0604020202020204" pitchFamily="34" charset="0"/>
              <a:buNone/>
              <a:tabLst/>
              <a:defRPr/>
            </a:pPr>
            <a:r>
              <a:rPr lang="en-US" dirty="0"/>
              <a:t>(click to edit)</a:t>
            </a:r>
            <a:r>
              <a:rPr lang="en-US" altLang="zh-TW" dirty="0"/>
              <a:t> ABSTRACT or</a:t>
            </a:r>
          </a:p>
          <a:p>
            <a:pPr lvl="0"/>
            <a:r>
              <a:rPr lang="en-US" dirty="0"/>
              <a:t> INTRODUCTION</a:t>
            </a:r>
          </a:p>
        </p:txBody>
      </p:sp>
      <p:sp>
        <p:nvSpPr>
          <p:cNvPr id="50" name="Text Placeholder 3"/>
          <p:cNvSpPr>
            <a:spLocks noGrp="1"/>
          </p:cNvSpPr>
          <p:nvPr>
            <p:ph type="body" sz="quarter" idx="21" hasCustomPrompt="1"/>
          </p:nvPr>
        </p:nvSpPr>
        <p:spPr>
          <a:xfrm>
            <a:off x="512064" y="7383672"/>
            <a:ext cx="16362495"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a:t>Type in or paste your text here</a:t>
            </a:r>
          </a:p>
        </p:txBody>
      </p:sp>
      <p:sp>
        <p:nvSpPr>
          <p:cNvPr id="52" name="Text Placeholder 5"/>
          <p:cNvSpPr>
            <a:spLocks noGrp="1"/>
          </p:cNvSpPr>
          <p:nvPr>
            <p:ph type="body" sz="quarter" idx="196" hasCustomPrompt="1"/>
          </p:nvPr>
        </p:nvSpPr>
        <p:spPr>
          <a:xfrm>
            <a:off x="5052" y="14787221"/>
            <a:ext cx="17074583" cy="1191095"/>
          </a:xfrm>
          <a:prstGeom prst="rect">
            <a:avLst/>
          </a:prstGeom>
          <a:noFill/>
        </p:spPr>
        <p:txBody>
          <a:bodyPr wrap="square" lIns="78374" tIns="78374" rIns="78374" bIns="78374" anchor="ctr" anchorCtr="0">
            <a:spAutoFit/>
          </a:bodyPr>
          <a:lstStyle>
            <a:lvl1pPr marL="0" indent="0" algn="ctr">
              <a:buNone/>
              <a:defRPr lang="en-US" sz="6713" b="1" u="sng" kern="1200" baseline="0" dirty="0" smtClean="0">
                <a:solidFill>
                  <a:schemeClr val="accent5"/>
                </a:solidFill>
                <a:latin typeface="Times New Roman" panose="02020603050405020304" pitchFamily="18" charset="0"/>
                <a:ea typeface="+mn-ea"/>
                <a:cs typeface="Times New Roman" panose="02020603050405020304" pitchFamily="18" charset="0"/>
              </a:defRPr>
            </a:lvl1pPr>
          </a:lstStyle>
          <a:p>
            <a:pPr marL="0" lvl="0" indent="0" algn="ctr" defTabSz="3836461" rtl="0" eaLnBrk="1" latinLnBrk="0" hangingPunct="1">
              <a:lnSpc>
                <a:spcPct val="100000"/>
              </a:lnSpc>
              <a:spcBef>
                <a:spcPts val="2098"/>
              </a:spcBef>
              <a:buFont typeface="Arial" panose="020B0604020202020204" pitchFamily="34" charset="0"/>
              <a:buNone/>
            </a:pPr>
            <a:r>
              <a:rPr lang="en-US" dirty="0"/>
              <a:t>(click to edit)  MATERIALS &amp; METHODS</a:t>
            </a:r>
          </a:p>
        </p:txBody>
      </p:sp>
      <p:sp>
        <p:nvSpPr>
          <p:cNvPr id="53" name="Text Placeholder 3"/>
          <p:cNvSpPr>
            <a:spLocks noGrp="1"/>
          </p:cNvSpPr>
          <p:nvPr>
            <p:ph type="body" sz="quarter" idx="197" hasCustomPrompt="1"/>
          </p:nvPr>
        </p:nvSpPr>
        <p:spPr>
          <a:xfrm>
            <a:off x="512064" y="16298928"/>
            <a:ext cx="16560476"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a:t>Type in or paste your text here</a:t>
            </a:r>
          </a:p>
        </p:txBody>
      </p:sp>
      <p:sp>
        <p:nvSpPr>
          <p:cNvPr id="58" name="Text Placeholder 5"/>
          <p:cNvSpPr>
            <a:spLocks noGrp="1"/>
          </p:cNvSpPr>
          <p:nvPr>
            <p:ph type="body" sz="quarter" idx="198" hasCustomPrompt="1"/>
          </p:nvPr>
        </p:nvSpPr>
        <p:spPr>
          <a:xfrm>
            <a:off x="34140968" y="5020314"/>
            <a:ext cx="17074583" cy="1191095"/>
          </a:xfrm>
          <a:prstGeom prst="rect">
            <a:avLst/>
          </a:prstGeom>
          <a:noFill/>
        </p:spPr>
        <p:txBody>
          <a:bodyPr wrap="square" lIns="78374" tIns="78374" rIns="78374" bIns="78374" anchor="ctr" anchorCtr="0">
            <a:spAutoFit/>
          </a:bodyPr>
          <a:lstStyle>
            <a:lvl1pPr marL="0" indent="0" algn="ctr">
              <a:lnSpc>
                <a:spcPct val="100000"/>
              </a:lnSpc>
              <a:spcBef>
                <a:spcPts val="2098"/>
              </a:spcBef>
              <a:buNone/>
              <a:defRPr sz="6713" b="1" u="sng" baseline="0">
                <a:solidFill>
                  <a:schemeClr val="accent5"/>
                </a:solidFill>
                <a:latin typeface="Times New Roman" panose="02020603050405020304" pitchFamily="18" charset="0"/>
                <a:cs typeface="Times New Roman" panose="02020603050405020304" pitchFamily="18" charset="0"/>
              </a:defRPr>
            </a:lvl1pPr>
          </a:lstStyle>
          <a:p>
            <a:pPr lvl="0"/>
            <a:r>
              <a:rPr lang="en-US" altLang="zh-TW" dirty="0"/>
              <a:t>(click to edit) CONCLUSION </a:t>
            </a:r>
          </a:p>
        </p:txBody>
      </p:sp>
      <p:sp>
        <p:nvSpPr>
          <p:cNvPr id="59" name="Text Placeholder 3"/>
          <p:cNvSpPr>
            <a:spLocks noGrp="1"/>
          </p:cNvSpPr>
          <p:nvPr>
            <p:ph type="body" sz="quarter" idx="199" hasCustomPrompt="1"/>
          </p:nvPr>
        </p:nvSpPr>
        <p:spPr>
          <a:xfrm>
            <a:off x="34140966" y="6538485"/>
            <a:ext cx="16806198" cy="959365"/>
          </a:xfrm>
          <a:prstGeom prst="rect">
            <a:avLst/>
          </a:prstGeom>
        </p:spPr>
        <p:txBody>
          <a:bodyPr wrap="square" lIns="91440" tIns="91440" rIns="91440" bIns="91440">
            <a:spAutoFit/>
          </a:bodyPr>
          <a:lstStyle>
            <a:lvl1pPr marL="0" indent="0">
              <a:lnSpc>
                <a:spcPct val="100000"/>
              </a:lnSpc>
              <a:spcBef>
                <a:spcPts val="839"/>
              </a:spcBef>
              <a:spcAft>
                <a:spcPts val="839"/>
              </a:spcAft>
              <a:buNone/>
              <a:defRPr sz="5034">
                <a:solidFill>
                  <a:schemeClr val="tx1"/>
                </a:solidFill>
                <a:latin typeface="Times New Roman" panose="02020603050405020304" pitchFamily="18" charset="0"/>
                <a:cs typeface="Times New Roman" panose="02020603050405020304" pitchFamily="18" charset="0"/>
              </a:defRPr>
            </a:lvl1pPr>
            <a:lvl2pPr marL="5343463" indent="-2055174">
              <a:defRPr sz="8818">
                <a:latin typeface="Trebuchet MS" pitchFamily="34" charset="0"/>
              </a:defRPr>
            </a:lvl2pPr>
            <a:lvl3pPr marL="7398641" indent="-2055174">
              <a:defRPr sz="8818">
                <a:latin typeface="Trebuchet MS" pitchFamily="34" charset="0"/>
              </a:defRPr>
            </a:lvl3pPr>
            <a:lvl4pPr marL="9659342" indent="-2260701">
              <a:defRPr sz="8818">
                <a:latin typeface="Trebuchet MS" pitchFamily="34" charset="0"/>
              </a:defRPr>
            </a:lvl4pPr>
            <a:lvl5pPr marL="11303473" indent="-1644140">
              <a:defRPr sz="8818">
                <a:latin typeface="Trebuchet MS" pitchFamily="34" charset="0"/>
              </a:defRPr>
            </a:lvl5pPr>
          </a:lstStyle>
          <a:p>
            <a:pPr lvl="0"/>
            <a:r>
              <a:rPr lang="en-US" dirty="0"/>
              <a:t>Type in or paste your text here</a:t>
            </a:r>
          </a:p>
        </p:txBody>
      </p:sp>
      <p:sp>
        <p:nvSpPr>
          <p:cNvPr id="18" name="Rectangle 33"/>
          <p:cNvSpPr>
            <a:spLocks noChangeArrowheads="1"/>
          </p:cNvSpPr>
          <p:nvPr userDrawn="1"/>
        </p:nvSpPr>
        <p:spPr bwMode="auto">
          <a:xfrm>
            <a:off x="17096957"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sp>
        <p:nvSpPr>
          <p:cNvPr id="19" name="Rectangle 33"/>
          <p:cNvSpPr>
            <a:spLocks noChangeArrowheads="1"/>
          </p:cNvSpPr>
          <p:nvPr userDrawn="1"/>
        </p:nvSpPr>
        <p:spPr bwMode="auto">
          <a:xfrm>
            <a:off x="34058753" y="4947559"/>
            <a:ext cx="16934400" cy="23674879"/>
          </a:xfrm>
          <a:prstGeom prst="roundRect">
            <a:avLst>
              <a:gd name="adj" fmla="val 3855"/>
            </a:avLst>
          </a:prstGeom>
          <a:noFill/>
          <a:ln w="76200">
            <a:solidFill>
              <a:srgbClr val="0070C0"/>
            </a:solidFill>
            <a:miter lim="800000"/>
            <a:headEnd/>
            <a:tailEnd/>
          </a:ln>
          <a:effectLst/>
        </p:spPr>
        <p:txBody>
          <a:bodyPr wrap="none" lIns="328813" tIns="164400" rIns="328813" bIns="164400" anchor="ctr"/>
          <a:lstStyle/>
          <a:p>
            <a:pPr>
              <a:defRPr/>
            </a:pPr>
            <a:endParaRPr lang="en-US" sz="10564" dirty="0">
              <a:solidFill>
                <a:schemeClr val="tx1"/>
              </a:solidFill>
            </a:endParaRPr>
          </a:p>
        </p:txBody>
      </p:sp>
      <p:pic>
        <p:nvPicPr>
          <p:cNvPr id="2" name="Picture 1" descr="A colorful text and a tower&#10;&#10;Description automatically generated">
            <a:extLst>
              <a:ext uri="{FF2B5EF4-FFF2-40B4-BE49-F238E27FC236}">
                <a16:creationId xmlns:a16="http://schemas.microsoft.com/office/drawing/2014/main" id="{C400A50B-DEE0-039A-0659-0468EB596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05" y="-131710"/>
            <a:ext cx="8192585" cy="5041590"/>
          </a:xfrm>
          <a:prstGeom prst="rect">
            <a:avLst/>
          </a:prstGeom>
        </p:spPr>
      </p:pic>
    </p:spTree>
    <p:extLst>
      <p:ext uri="{BB962C8B-B14F-4D97-AF65-F5344CB8AC3E}">
        <p14:creationId xmlns:p14="http://schemas.microsoft.com/office/powerpoint/2010/main" val="1871768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99805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526639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8286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86108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46160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0773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1720370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dirty="0"/>
              <a:t>Click icon to add picture</a:t>
            </a:r>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04E76656-B942-4131-A414-1E463484FA0B}" type="datetimeFigureOut">
              <a:rPr lang="zh-TW" altLang="en-US" smtClean="0"/>
              <a:t>2023/8/11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239896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04E76656-B942-4131-A414-1E463484FA0B}" type="datetimeFigureOut">
              <a:rPr lang="zh-TW" altLang="en-US" smtClean="0"/>
              <a:t>2023/8/11</a:t>
            </a:fld>
            <a:endParaRPr lang="zh-TW" altLang="en-US"/>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7E5522B1-B212-406F-BC28-5AD642D8523F}" type="slidenum">
              <a:rPr lang="zh-TW" altLang="en-US" smtClean="0"/>
              <a:t>‹#›</a:t>
            </a:fld>
            <a:endParaRPr lang="zh-TW" altLang="en-US"/>
          </a:p>
        </p:txBody>
      </p:sp>
    </p:spTree>
    <p:extLst>
      <p:ext uri="{BB962C8B-B14F-4D97-AF65-F5344CB8AC3E}">
        <p14:creationId xmlns:p14="http://schemas.microsoft.com/office/powerpoint/2010/main" val="3369978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32000"/>
            <a:ext cx="51178220" cy="2144268"/>
          </a:xfrm>
        </p:spPr>
        <p:txBody>
          <a:bodyPr>
            <a:normAutofit/>
          </a:bodyPr>
          <a:lstStyle/>
          <a:p>
            <a:r>
              <a:rPr lang="en-US" altLang="zh-TW" dirty="0"/>
              <a:t>E-Poster Presentation Guidelines</a:t>
            </a:r>
            <a:endParaRPr lang="zh-TW" altLang="en-US" dirty="0"/>
          </a:p>
        </p:txBody>
      </p:sp>
      <p:sp>
        <p:nvSpPr>
          <p:cNvPr id="3" name="文字版面配置區 2"/>
          <p:cNvSpPr>
            <a:spLocks noGrp="1"/>
          </p:cNvSpPr>
          <p:nvPr>
            <p:ph type="body" sz="quarter" idx="161"/>
          </p:nvPr>
        </p:nvSpPr>
        <p:spPr>
          <a:xfrm>
            <a:off x="1" y="2204605"/>
            <a:ext cx="51178208" cy="1190339"/>
          </a:xfrm>
        </p:spPr>
        <p:txBody>
          <a:bodyPr>
            <a:noAutofit/>
          </a:bodyPr>
          <a:lstStyle/>
          <a:p>
            <a:endParaRPr lang="zh-TW" altLang="en-US" dirty="0"/>
          </a:p>
        </p:txBody>
      </p:sp>
      <p:sp>
        <p:nvSpPr>
          <p:cNvPr id="5" name="文字版面配置區 4"/>
          <p:cNvSpPr>
            <a:spLocks noGrp="1"/>
          </p:cNvSpPr>
          <p:nvPr>
            <p:ph type="body" sz="quarter" idx="195"/>
          </p:nvPr>
        </p:nvSpPr>
        <p:spPr>
          <a:xfrm>
            <a:off x="1" y="3460980"/>
            <a:ext cx="51178208" cy="1211611"/>
          </a:xfrm>
        </p:spPr>
        <p:txBody>
          <a:bodyPr/>
          <a:lstStyle/>
          <a:p>
            <a:pPr hangingPunct="0"/>
            <a:endParaRPr lang="en-US" altLang="zh-TW" dirty="0"/>
          </a:p>
        </p:txBody>
      </p:sp>
      <p:sp>
        <p:nvSpPr>
          <p:cNvPr id="9" name="文字版面配置區 4"/>
          <p:cNvSpPr>
            <a:spLocks noGrp="1"/>
          </p:cNvSpPr>
          <p:nvPr>
            <p:ph type="body" sz="quarter" idx="11"/>
          </p:nvPr>
        </p:nvSpPr>
        <p:spPr>
          <a:xfrm>
            <a:off x="383959" y="5274125"/>
            <a:ext cx="16541766" cy="1191095"/>
          </a:xfrm>
        </p:spPr>
        <p:txBody>
          <a:bodyPr/>
          <a:lstStyle/>
          <a:p>
            <a:pPr>
              <a:spcBef>
                <a:spcPts val="1998"/>
              </a:spcBef>
            </a:pPr>
            <a:r>
              <a:rPr lang="en-US" altLang="zh-TW" u="none">
                <a:solidFill>
                  <a:schemeClr val="accent5"/>
                </a:solidFill>
              </a:rPr>
              <a:t>Introduction</a:t>
            </a:r>
            <a:endParaRPr lang="zh-TW" altLang="en-US" u="none" dirty="0">
              <a:solidFill>
                <a:schemeClr val="accent5"/>
              </a:solidFill>
            </a:endParaRPr>
          </a:p>
        </p:txBody>
      </p:sp>
      <p:sp>
        <p:nvSpPr>
          <p:cNvPr id="10" name="文字版面配置區 5"/>
          <p:cNvSpPr>
            <a:spLocks noGrp="1"/>
          </p:cNvSpPr>
          <p:nvPr>
            <p:ph type="body" sz="quarter" idx="21"/>
          </p:nvPr>
        </p:nvSpPr>
        <p:spPr>
          <a:xfrm>
            <a:off x="383959" y="6749197"/>
            <a:ext cx="16541766" cy="6638740"/>
          </a:xfrm>
        </p:spPr>
        <p:txBody>
          <a:bodyPr/>
          <a:lstStyle/>
          <a:p>
            <a:pPr algn="just">
              <a:spcBef>
                <a:spcPts val="499"/>
              </a:spcBef>
              <a:spcAft>
                <a:spcPts val="499"/>
              </a:spcAft>
            </a:pPr>
            <a:r>
              <a:rPr lang="en-US" altLang="zh-TW" dirty="0"/>
              <a:t>ICIP 2023 offers “electronic” poster (e-poster) presentation. All posters will be presented on TV monitors, not conventional poster boards. </a:t>
            </a:r>
          </a:p>
          <a:p>
            <a:pPr algn="just">
              <a:spcBef>
                <a:spcPts val="499"/>
              </a:spcBef>
              <a:spcAft>
                <a:spcPts val="499"/>
              </a:spcAft>
            </a:pPr>
            <a:r>
              <a:rPr lang="en-US" dirty="0"/>
              <a:t>It is strongly recommended that you bring a laptop PC with an HDMI port if your e-poster contains dynamic content. If not, you may just bring a USB flash drive for a JPEG e-poster presentation.</a:t>
            </a:r>
          </a:p>
          <a:p>
            <a:pPr algn="just">
              <a:spcBef>
                <a:spcPts val="499"/>
              </a:spcBef>
              <a:spcAft>
                <a:spcPts val="499"/>
              </a:spcAft>
            </a:pPr>
            <a:endParaRPr lang="zh-TW" altLang="zh-TW" dirty="0"/>
          </a:p>
        </p:txBody>
      </p:sp>
      <p:sp>
        <p:nvSpPr>
          <p:cNvPr id="11" name="文字版面配置區 6"/>
          <p:cNvSpPr>
            <a:spLocks noGrp="1"/>
          </p:cNvSpPr>
          <p:nvPr>
            <p:ph type="body" sz="quarter" idx="196"/>
          </p:nvPr>
        </p:nvSpPr>
        <p:spPr>
          <a:xfrm>
            <a:off x="489085" y="12651873"/>
            <a:ext cx="16541766" cy="1191095"/>
          </a:xfrm>
        </p:spPr>
        <p:txBody>
          <a:bodyPr/>
          <a:lstStyle/>
          <a:p>
            <a:pPr algn="l">
              <a:lnSpc>
                <a:spcPct val="100000"/>
              </a:lnSpc>
              <a:spcBef>
                <a:spcPts val="1998"/>
              </a:spcBef>
            </a:pPr>
            <a:r>
              <a:rPr lang="en-US" altLang="zh-TW" u="none">
                <a:solidFill>
                  <a:schemeClr val="accent5"/>
                </a:solidFill>
              </a:rPr>
              <a:t>Information about the LCD TV monitors</a:t>
            </a:r>
            <a:endParaRPr lang="zh-TW" altLang="en-US" u="none" dirty="0">
              <a:solidFill>
                <a:schemeClr val="accent5"/>
              </a:solidFill>
            </a:endParaRPr>
          </a:p>
        </p:txBody>
      </p:sp>
      <p:sp>
        <p:nvSpPr>
          <p:cNvPr id="14" name="文字版面配置區 6"/>
          <p:cNvSpPr>
            <a:spLocks noGrp="1"/>
          </p:cNvSpPr>
          <p:nvPr>
            <p:ph type="body" sz="quarter" idx="197"/>
          </p:nvPr>
        </p:nvSpPr>
        <p:spPr>
          <a:xfrm>
            <a:off x="17332317" y="18970011"/>
            <a:ext cx="16541766" cy="1217453"/>
          </a:xfrm>
        </p:spPr>
        <p:txBody>
          <a:bodyPr/>
          <a:lstStyle/>
          <a:p>
            <a:pPr>
              <a:spcBef>
                <a:spcPts val="1998"/>
              </a:spcBef>
            </a:pPr>
            <a:r>
              <a:rPr lang="en-US" altLang="zh-TW" sz="6713" b="1" dirty="0">
                <a:solidFill>
                  <a:schemeClr val="accent5"/>
                </a:solidFill>
              </a:rPr>
              <a:t>See website for other details</a:t>
            </a:r>
            <a:endParaRPr lang="zh-TW" altLang="zh-TW" sz="6713" b="1" dirty="0">
              <a:solidFill>
                <a:schemeClr val="accent5"/>
              </a:solidFill>
            </a:endParaRPr>
          </a:p>
        </p:txBody>
      </p:sp>
      <p:sp>
        <p:nvSpPr>
          <p:cNvPr id="20" name="文字版面配置區 6"/>
          <p:cNvSpPr>
            <a:spLocks noGrp="1"/>
          </p:cNvSpPr>
          <p:nvPr>
            <p:ph type="body" sz="quarter" idx="198"/>
          </p:nvPr>
        </p:nvSpPr>
        <p:spPr>
          <a:xfrm>
            <a:off x="489085" y="21558326"/>
            <a:ext cx="16541766" cy="1191095"/>
          </a:xfrm>
        </p:spPr>
        <p:txBody>
          <a:bodyPr/>
          <a:lstStyle/>
          <a:p>
            <a:pPr algn="l">
              <a:spcBef>
                <a:spcPts val="1998"/>
              </a:spcBef>
            </a:pPr>
            <a:r>
              <a:rPr lang="en-US" altLang="zh-TW" u="none">
                <a:solidFill>
                  <a:schemeClr val="accent5"/>
                </a:solidFill>
              </a:rPr>
              <a:t>Other important information</a:t>
            </a:r>
            <a:endParaRPr lang="zh-TW" altLang="zh-TW" u="none" dirty="0">
              <a:solidFill>
                <a:schemeClr val="accent5"/>
              </a:solidFill>
            </a:endParaRPr>
          </a:p>
        </p:txBody>
      </p:sp>
      <p:sp>
        <p:nvSpPr>
          <p:cNvPr id="23" name="文字版面配置區 6"/>
          <p:cNvSpPr>
            <a:spLocks noGrp="1"/>
          </p:cNvSpPr>
          <p:nvPr>
            <p:ph type="body" sz="quarter" idx="199"/>
          </p:nvPr>
        </p:nvSpPr>
        <p:spPr>
          <a:xfrm>
            <a:off x="34636443" y="6465220"/>
            <a:ext cx="16541766" cy="1217453"/>
          </a:xfrm>
        </p:spPr>
        <p:txBody>
          <a:bodyPr/>
          <a:lstStyle/>
          <a:p>
            <a:pPr algn="ctr">
              <a:spcBef>
                <a:spcPts val="1998"/>
              </a:spcBef>
            </a:pPr>
            <a:r>
              <a:rPr lang="en-US" altLang="zh-TW" sz="6713" b="1">
                <a:solidFill>
                  <a:schemeClr val="accent5"/>
                </a:solidFill>
              </a:rPr>
              <a:t>Pictorial and Video Demonstration</a:t>
            </a:r>
            <a:endParaRPr lang="zh-TW" altLang="zh-TW" sz="6713" b="1" dirty="0">
              <a:solidFill>
                <a:schemeClr val="accent5"/>
              </a:solidFill>
            </a:endParaRPr>
          </a:p>
        </p:txBody>
      </p:sp>
      <p:sp>
        <p:nvSpPr>
          <p:cNvPr id="21" name="文字版面配置區 7"/>
          <p:cNvSpPr>
            <a:spLocks noGrp="1"/>
          </p:cNvSpPr>
          <p:nvPr>
            <p:ph type="body" sz="quarter" idx="4294967295"/>
          </p:nvPr>
        </p:nvSpPr>
        <p:spPr>
          <a:xfrm>
            <a:off x="383975" y="13842968"/>
            <a:ext cx="16541750" cy="8407589"/>
          </a:xfrm>
        </p:spPr>
        <p:txBody>
          <a:bodyPr>
            <a:noAutofit/>
          </a:bodyPr>
          <a:lstStyle/>
          <a:p>
            <a:pPr marL="719298" indent="-719298" algn="just">
              <a:lnSpc>
                <a:spcPct val="100000"/>
              </a:lnSpc>
              <a:spcBef>
                <a:spcPts val="499"/>
              </a:spcBef>
              <a:spcAft>
                <a:spcPts val="499"/>
              </a:spcAft>
            </a:pPr>
            <a:r>
              <a:rPr lang="en-US" altLang="zh-TW" sz="5034" b="1" dirty="0">
                <a:latin typeface="Times New Roman" panose="02020603050405020304" pitchFamily="18" charset="0"/>
                <a:cs typeface="Times New Roman" panose="02020603050405020304" pitchFamily="18" charset="0"/>
              </a:rPr>
              <a:t>50” screen </a:t>
            </a:r>
            <a:r>
              <a:rPr lang="en-US" altLang="zh-TW" sz="5034" dirty="0">
                <a:latin typeface="Times New Roman" panose="02020603050405020304" pitchFamily="18" charset="0"/>
                <a:cs typeface="Times New Roman" panose="02020603050405020304" pitchFamily="18" charset="0"/>
              </a:rPr>
              <a:t>with an aspect ratio of 16:9. The TV monitor has one HDMI (Type A) port and one USB 3.0 (Type A) port.</a:t>
            </a:r>
          </a:p>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A male-to-male HDMI cable is provided for connecting your laptop PC to the TV monitor. It comes with </a:t>
            </a:r>
            <a:r>
              <a:rPr lang="en-US" altLang="zh-TW" sz="5034" b="1" dirty="0">
                <a:latin typeface="Times New Roman" panose="02020603050405020304" pitchFamily="18" charset="0"/>
                <a:cs typeface="Times New Roman" panose="02020603050405020304" pitchFamily="18" charset="0"/>
              </a:rPr>
              <a:t>male HDMI </a:t>
            </a:r>
            <a:r>
              <a:rPr lang="en-US" altLang="zh-TW" sz="5034" dirty="0">
                <a:latin typeface="Times New Roman" panose="02020603050405020304" pitchFamily="18" charset="0"/>
                <a:cs typeface="Times New Roman" panose="02020603050405020304" pitchFamily="18" charset="0"/>
              </a:rPr>
              <a:t>(Type A, i.e. 19.3mm x 4.45mm) connectors. With this configuration, the content displayed on your laptop PC will be mirrored to the TV screen.</a:t>
            </a:r>
          </a:p>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Only JPEG content can be displayed through the USB 3.0 port; any other content type is not supported.</a:t>
            </a:r>
          </a:p>
        </p:txBody>
      </p:sp>
      <p:sp>
        <p:nvSpPr>
          <p:cNvPr id="22" name="文字版面配置區 21"/>
          <p:cNvSpPr>
            <a:spLocks noGrp="1"/>
          </p:cNvSpPr>
          <p:nvPr>
            <p:ph type="body" sz="quarter" idx="4294967295"/>
          </p:nvPr>
        </p:nvSpPr>
        <p:spPr>
          <a:xfrm>
            <a:off x="17245383" y="20415890"/>
            <a:ext cx="16541750" cy="7311246"/>
          </a:xfrm>
        </p:spPr>
        <p:txBody>
          <a:bodyPr>
            <a:noAutofit/>
          </a:bodyPr>
          <a:lstStyle/>
          <a:p>
            <a:pPr marL="0" indent="0" algn="just">
              <a:buNone/>
            </a:pPr>
            <a:r>
              <a:rPr lang="en-US" sz="5034" dirty="0">
                <a:latin typeface="Times New Roman" panose="02020603050405020304" pitchFamily="18" charset="0"/>
                <a:cs typeface="Times New Roman" panose="02020603050405020304" pitchFamily="18" charset="0"/>
              </a:rPr>
              <a:t>You are encouraged to prepare a short presentation of about 5 minutes so that you can periodically present to those assembled around your poster throughout the poster session. You should concentrate on the key innovation and be ready to interact with the audience who approaches your poster. </a:t>
            </a:r>
          </a:p>
          <a:p>
            <a:pPr marL="0" indent="0" algn="just">
              <a:buNone/>
            </a:pPr>
            <a:r>
              <a:rPr lang="en-US" sz="5034" dirty="0">
                <a:latin typeface="Times New Roman" panose="02020603050405020304" pitchFamily="18" charset="0"/>
                <a:cs typeface="Times New Roman" panose="02020603050405020304" pitchFamily="18" charset="0"/>
              </a:rPr>
              <a:t>Plan to arrive at the poster area (Conference Hall 1, 2 and 3) about 20 minutes before your session begins so that you have ample time to test your poster and report to the session chair. You must remain</a:t>
            </a:r>
            <a:r>
              <a:rPr lang="zh-TW" altLang="en-US" sz="5034" dirty="0">
                <a:latin typeface="Times New Roman" panose="02020603050405020304" pitchFamily="18" charset="0"/>
                <a:cs typeface="Times New Roman" panose="02020603050405020304" pitchFamily="18" charset="0"/>
              </a:rPr>
              <a:t> </a:t>
            </a:r>
            <a:r>
              <a:rPr lang="en-US" altLang="zh-TW" sz="5034" dirty="0">
                <a:latin typeface="Times New Roman" panose="02020603050405020304" pitchFamily="18" charset="0"/>
                <a:cs typeface="Times New Roman" panose="02020603050405020304" pitchFamily="18" charset="0"/>
              </a:rPr>
              <a:t>present for the entire duration of your poster session. </a:t>
            </a:r>
          </a:p>
        </p:txBody>
      </p:sp>
      <p:sp>
        <p:nvSpPr>
          <p:cNvPr id="24" name="文字版面配置區 7"/>
          <p:cNvSpPr>
            <a:spLocks noGrp="1"/>
          </p:cNvSpPr>
          <p:nvPr>
            <p:ph type="body" sz="quarter" idx="4294967295"/>
          </p:nvPr>
        </p:nvSpPr>
        <p:spPr>
          <a:xfrm>
            <a:off x="17245383" y="6234350"/>
            <a:ext cx="16541750" cy="11492029"/>
          </a:xfrm>
        </p:spPr>
        <p:txBody>
          <a:bodyPr>
            <a:noAutofit/>
          </a:bodyPr>
          <a:lstStyle/>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You should set the minimum font size to 42pt and the poster size to 142.24cm W x 80.01cm H (56” x 31.5”) in your PowerPoint file. See the instructions in another sample e-poster. This setting is particularly critical to obtain the correct resolution when converting your poster presentation to a JPEG file. </a:t>
            </a:r>
          </a:p>
          <a:p>
            <a:pPr marL="719298" indent="-719298" algn="just">
              <a:lnSpc>
                <a:spcPct val="100000"/>
              </a:lnSpc>
              <a:spcBef>
                <a:spcPts val="499"/>
              </a:spcBef>
              <a:spcAft>
                <a:spcPts val="499"/>
              </a:spcAft>
            </a:pPr>
            <a:r>
              <a:rPr lang="en-US" altLang="zh-TW" sz="5034" dirty="0">
                <a:solidFill>
                  <a:srgbClr val="FF0000"/>
                </a:solidFill>
                <a:latin typeface="Times New Roman" panose="02020603050405020304" pitchFamily="18" charset="0"/>
                <a:cs typeface="Times New Roman" panose="02020603050405020304" pitchFamily="18" charset="0"/>
              </a:rPr>
              <a:t>Your paper ID (for example, MA-PB.3) consists of a time code (MA) followed by a poster ID (PB.3).</a:t>
            </a:r>
            <a:r>
              <a:rPr lang="en-US" altLang="zh-TW" sz="5034" dirty="0">
                <a:latin typeface="Times New Roman" panose="02020603050405020304" pitchFamily="18" charset="0"/>
                <a:cs typeface="Times New Roman" panose="02020603050405020304" pitchFamily="18" charset="0"/>
              </a:rPr>
              <a:t> Your poster ID is labeled on </a:t>
            </a:r>
            <a:r>
              <a:rPr lang="en-US" altLang="zh-TW" sz="5034">
                <a:latin typeface="Times New Roman" panose="02020603050405020304" pitchFamily="18" charset="0"/>
                <a:cs typeface="Times New Roman" panose="02020603050405020304" pitchFamily="18" charset="0"/>
              </a:rPr>
              <a:t>the LED </a:t>
            </a:r>
            <a:r>
              <a:rPr lang="en-US" altLang="zh-TW" sz="5034" dirty="0">
                <a:latin typeface="Times New Roman" panose="02020603050405020304" pitchFamily="18" charset="0"/>
                <a:cs typeface="Times New Roman" panose="02020603050405020304" pitchFamily="18" charset="0"/>
              </a:rPr>
              <a:t>screen assigned to your presentation. </a:t>
            </a:r>
          </a:p>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Electric outlets (240V, 50Hz, plug type G) will be provided, but no laptop or computer will be provided at the conference for  poster presentation. </a:t>
            </a:r>
          </a:p>
        </p:txBody>
      </p:sp>
      <p:sp>
        <p:nvSpPr>
          <p:cNvPr id="7" name="文字方塊 6"/>
          <p:cNvSpPr txBox="1"/>
          <p:nvPr/>
        </p:nvSpPr>
        <p:spPr>
          <a:xfrm>
            <a:off x="41899136" y="14695753"/>
            <a:ext cx="1691489" cy="867032"/>
          </a:xfrm>
          <a:prstGeom prst="rect">
            <a:avLst/>
          </a:prstGeom>
          <a:noFill/>
        </p:spPr>
        <p:txBody>
          <a:bodyPr wrap="none" rtlCol="0">
            <a:spAutoFit/>
          </a:bodyPr>
          <a:lstStyle/>
          <a:p>
            <a:r>
              <a:rPr lang="en-US" altLang="zh-TW" sz="5034" dirty="0">
                <a:latin typeface="Times New Roman" panose="02020603050405020304" pitchFamily="18" charset="0"/>
                <a:cs typeface="Times New Roman" panose="02020603050405020304" pitchFamily="18" charset="0"/>
              </a:rPr>
              <a:t>Fig.1 </a:t>
            </a:r>
            <a:endParaRPr lang="zh-TW" altLang="en-US" sz="5034"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35059958" y="24503307"/>
            <a:ext cx="15369913" cy="1641731"/>
          </a:xfrm>
          <a:prstGeom prst="rect">
            <a:avLst/>
          </a:prstGeom>
          <a:noFill/>
        </p:spPr>
        <p:txBody>
          <a:bodyPr wrap="none" rtlCol="0">
            <a:spAutoFit/>
          </a:bodyPr>
          <a:lstStyle/>
          <a:p>
            <a:pPr algn="ctr"/>
            <a:r>
              <a:rPr lang="en-US" altLang="zh-TW" sz="5034" dirty="0">
                <a:latin typeface="Times New Roman" panose="02020603050405020304" pitchFamily="18" charset="0"/>
                <a:cs typeface="Times New Roman" panose="02020603050405020304" pitchFamily="18" charset="0"/>
              </a:rPr>
              <a:t>Video </a:t>
            </a:r>
          </a:p>
          <a:p>
            <a:pPr algn="ctr"/>
            <a:r>
              <a:rPr lang="en-US" altLang="zh-TW" sz="5034" dirty="0">
                <a:latin typeface="Times New Roman" panose="02020603050405020304" pitchFamily="18" charset="0"/>
                <a:cs typeface="Times New Roman" panose="02020603050405020304" pitchFamily="18" charset="0"/>
              </a:rPr>
              <a:t>Note: Only </a:t>
            </a:r>
            <a:r>
              <a:rPr lang="en-US" altLang="zh-TW" sz="5034" dirty="0" err="1">
                <a:latin typeface="Times New Roman" panose="02020603050405020304" pitchFamily="18" charset="0"/>
                <a:cs typeface="Times New Roman" panose="02020603050405020304" pitchFamily="18" charset="0"/>
              </a:rPr>
              <a:t>HDMI</a:t>
            </a:r>
            <a:r>
              <a:rPr lang="en-US" altLang="zh-TW" sz="5034" dirty="0">
                <a:latin typeface="Times New Roman" panose="02020603050405020304" pitchFamily="18" charset="0"/>
                <a:cs typeface="Times New Roman" panose="02020603050405020304" pitchFamily="18" charset="0"/>
              </a:rPr>
              <a:t> connection supports video presentation.</a:t>
            </a:r>
            <a:endParaRPr lang="zh-TW" altLang="en-US" sz="5034"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9958" y="8929715"/>
            <a:ext cx="15172621" cy="4692209"/>
          </a:xfrm>
          <a:prstGeom prst="rect">
            <a:avLst/>
          </a:prstGeom>
        </p:spPr>
      </p:pic>
      <p:pic>
        <p:nvPicPr>
          <p:cNvPr id="6" name="LP_KristenAndSara_1280x720_60 - 0.00.00-0.00.0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6118251" y="17527780"/>
            <a:ext cx="12192000" cy="6858000"/>
          </a:xfrm>
          <a:prstGeom prst="rect">
            <a:avLst/>
          </a:prstGeom>
        </p:spPr>
      </p:pic>
      <p:sp>
        <p:nvSpPr>
          <p:cNvPr id="18" name="文字版面配置區 7"/>
          <p:cNvSpPr txBox="1">
            <a:spLocks/>
          </p:cNvSpPr>
          <p:nvPr/>
        </p:nvSpPr>
        <p:spPr>
          <a:xfrm>
            <a:off x="383959" y="22793782"/>
            <a:ext cx="16541750" cy="3419049"/>
          </a:xfrm>
          <a:prstGeom prst="rect">
            <a:avLst/>
          </a:prstGeom>
        </p:spPr>
        <p:txBody>
          <a:bodyPr vert="horz" lIns="91440" tIns="45720" rIns="91440" bIns="45720" rtlCol="0">
            <a:noAutofit/>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All posters are limited to </a:t>
            </a:r>
            <a:r>
              <a:rPr lang="en-US" altLang="zh-TW" sz="5034" b="1" dirty="0">
                <a:latin typeface="Times New Roman" panose="02020603050405020304" pitchFamily="18" charset="0"/>
                <a:cs typeface="Times New Roman" panose="02020603050405020304" pitchFamily="18" charset="0"/>
              </a:rPr>
              <a:t>one single page</a:t>
            </a:r>
            <a:r>
              <a:rPr lang="en-US" altLang="zh-TW" sz="5034" dirty="0">
                <a:latin typeface="Times New Roman" panose="02020603050405020304" pitchFamily="18" charset="0"/>
                <a:cs typeface="Times New Roman" panose="02020603050405020304" pitchFamily="18" charset="0"/>
              </a:rPr>
              <a:t>. Any video or multimedia object should be embedded into your poster.</a:t>
            </a:r>
          </a:p>
          <a:p>
            <a:pPr marL="719298" indent="-719298" algn="just">
              <a:lnSpc>
                <a:spcPct val="100000"/>
              </a:lnSpc>
              <a:spcBef>
                <a:spcPts val="499"/>
              </a:spcBef>
              <a:spcAft>
                <a:spcPts val="499"/>
              </a:spcAft>
            </a:pPr>
            <a:r>
              <a:rPr lang="en-US" altLang="zh-TW" sz="5034" dirty="0">
                <a:latin typeface="Times New Roman" panose="02020603050405020304" pitchFamily="18" charset="0"/>
                <a:cs typeface="Times New Roman" panose="02020603050405020304" pitchFamily="18" charset="0"/>
              </a:rPr>
              <a:t>Your poster should be in </a:t>
            </a:r>
            <a:r>
              <a:rPr lang="en-US" altLang="zh-TW" sz="5034" b="1" dirty="0">
                <a:latin typeface="Times New Roman" panose="02020603050405020304" pitchFamily="18" charset="0"/>
                <a:cs typeface="Times New Roman" panose="02020603050405020304" pitchFamily="18" charset="0"/>
              </a:rPr>
              <a:t>landscape</a:t>
            </a:r>
            <a:r>
              <a:rPr lang="en-US" altLang="zh-TW" sz="5034" dirty="0">
                <a:latin typeface="Times New Roman" panose="02020603050405020304" pitchFamily="18" charset="0"/>
                <a:cs typeface="Times New Roman" panose="02020603050405020304" pitchFamily="18" charset="0"/>
              </a:rPr>
              <a:t> orientation with a </a:t>
            </a:r>
            <a:r>
              <a:rPr lang="en-US" altLang="zh-TW" sz="5034" b="1" dirty="0">
                <a:latin typeface="Times New Roman" panose="02020603050405020304" pitchFamily="18" charset="0"/>
                <a:cs typeface="Times New Roman" panose="02020603050405020304" pitchFamily="18" charset="0"/>
              </a:rPr>
              <a:t>16:9</a:t>
            </a:r>
            <a:r>
              <a:rPr lang="en-US" altLang="zh-TW" sz="5034" dirty="0">
                <a:latin typeface="Times New Roman" panose="02020603050405020304" pitchFamily="18" charset="0"/>
                <a:cs typeface="Times New Roman" panose="02020603050405020304" pitchFamily="18" charset="0"/>
              </a:rPr>
              <a:t> aspect ratio to fit the LED TV.</a:t>
            </a:r>
          </a:p>
        </p:txBody>
      </p:sp>
      <p:pic>
        <p:nvPicPr>
          <p:cNvPr id="8" name="Picture 2" descr="Malaysia power adapters - what plugs are used?">
            <a:extLst>
              <a:ext uri="{FF2B5EF4-FFF2-40B4-BE49-F238E27FC236}">
                <a16:creationId xmlns:a16="http://schemas.microsoft.com/office/drawing/2014/main" id="{60394ABA-CA92-A737-CD1D-6982469C94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07432" y="15308847"/>
            <a:ext cx="4066651" cy="40666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2D14FD7-8D64-3110-E9DD-919D315ED85F}"/>
              </a:ext>
            </a:extLst>
          </p:cNvPr>
          <p:cNvSpPr txBox="1"/>
          <p:nvPr/>
        </p:nvSpPr>
        <p:spPr>
          <a:xfrm>
            <a:off x="27752501" y="16480398"/>
            <a:ext cx="2185727" cy="861774"/>
          </a:xfrm>
          <a:prstGeom prst="rect">
            <a:avLst/>
          </a:prstGeom>
          <a:noFill/>
        </p:spPr>
        <p:txBody>
          <a:bodyPr wrap="none" rtlCol="0">
            <a:spAutoFit/>
          </a:bodyPr>
          <a:lstStyle/>
          <a:p>
            <a:r>
              <a:rPr lang="en-MY" sz="5000" b="1" dirty="0">
                <a:latin typeface="Times New Roman" panose="02020603050405020304" pitchFamily="18" charset="0"/>
                <a:cs typeface="Times New Roman" panose="02020603050405020304" pitchFamily="18" charset="0"/>
              </a:rPr>
              <a:t>Type G</a:t>
            </a:r>
          </a:p>
        </p:txBody>
      </p:sp>
    </p:spTree>
    <p:extLst>
      <p:ext uri="{BB962C8B-B14F-4D97-AF65-F5344CB8AC3E}">
        <p14:creationId xmlns:p14="http://schemas.microsoft.com/office/powerpoint/2010/main" val="26547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佈景主題">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1070</TotalTime>
  <Words>479</Words>
  <Application>Microsoft Office PowerPoint</Application>
  <PresentationFormat>Custom</PresentationFormat>
  <Paragraphs>23</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Trebuchet MS</vt:lpstr>
      <vt:lpstr>Office 佈景主題</vt:lpstr>
      <vt:lpstr>E-Poster Presentation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Ryan</dc:creator>
  <cp:lastModifiedBy>william hoo</cp:lastModifiedBy>
  <cp:revision>146</cp:revision>
  <dcterms:created xsi:type="dcterms:W3CDTF">2019-07-02T06:24:13Z</dcterms:created>
  <dcterms:modified xsi:type="dcterms:W3CDTF">2023-08-11T14:33:49Z</dcterms:modified>
</cp:coreProperties>
</file>